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2.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png" ContentType="image/png"/>
  <Override PartName="/ppt/media/image6.jpeg" ContentType="image/jpeg"/>
  <Override PartName="/ppt/media/image7.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_rels/notesSlide9.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9.xml" ContentType="application/vnd.openxmlformats-officedocument.presentationml.notesSlide+xml"/>
  <Override PartName="/ppt/media/image8.jpeg" ContentType="image/jpeg"/>
  <Override PartName="/ppt/media/image5.jpeg" ContentType="image/jpeg"/>
  <Override PartName="/ppt/media/image4.png" ContentType="image/png"/>
  <Override PartName="/ppt/media/image3.png" ContentType="image/png"/>
  <Override PartName="/ppt/media/image1.jpeg" ContentType="image/jpeg"/>
  <Override PartName="/customXml/itemProps1.xml" ContentType="application/vnd.openxmlformats-officedocument.customXmlProperties+xml"/>
  <Override PartName="/customXml/itemProps2.xml" ContentType="application/vnd.openxmlformats-officedocument.customXmlProperties+xml"/>
  <Override PartName="/ppt/_rels/presentation.xml.rels" ContentType="application/vnd.openxmlformats-package.relationships+xml"/>
  <Override PartName="/customXml/itemProps3.xml" ContentType="application/vnd.openxmlformats-officedocument.customXml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Lst>
  <p:sldSz cx="10080625" cy="7559675"/>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1.xml"/><Relationship Id="rId16" Type="http://schemas.openxmlformats.org/officeDocument/2006/relationships/customXml" Target="../customXml/item3.xml"/><Relationship Id="rId1" Type="http://schemas.openxmlformats.org/officeDocument/2006/relationships/theme" Target="theme/theme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ustomXml" Target="../customXml/item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ustomXml" Target="../customXml/item1.xml"/></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pl-PL" sz="4850" strike="noStrike" u="none">
                <a:solidFill>
                  <a:srgbClr val="000000"/>
                </a:solidFill>
                <a:effectLst/>
                <a:uFillTx/>
                <a:latin typeface="Arial"/>
              </a:rPr>
              <a:t>Click to move the slide</a:t>
            </a:r>
            <a:endParaRPr b="0" lang="pl-PL" sz="4850" strike="noStrike" u="none">
              <a:solidFill>
                <a:srgbClr val="000000"/>
              </a:solidFill>
              <a:effectLst/>
              <a:uFillTx/>
              <a:latin typeface="Arial"/>
            </a:endParaRPr>
          </a:p>
        </p:txBody>
      </p:sp>
      <p:sp>
        <p:nvSpPr>
          <p:cNvPr id="7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pl-PL" sz="2000" strike="noStrike" u="none">
                <a:solidFill>
                  <a:srgbClr val="000000"/>
                </a:solidFill>
                <a:effectLst/>
                <a:uFillTx/>
                <a:latin typeface="Arial"/>
              </a:rPr>
              <a:t>Click to edit the notes format</a:t>
            </a:r>
            <a:endParaRPr b="0" lang="pl-PL" sz="2000" strike="noStrike" u="none">
              <a:solidFill>
                <a:srgbClr val="000000"/>
              </a:solidFill>
              <a:effectLst/>
              <a:uFillTx/>
              <a:latin typeface="Arial"/>
            </a:endParaRPr>
          </a:p>
        </p:txBody>
      </p:sp>
      <p:sp>
        <p:nvSpPr>
          <p:cNvPr id="7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pl-PL" sz="1400" strike="noStrike" u="none">
                <a:solidFill>
                  <a:srgbClr val="000000"/>
                </a:solidFill>
                <a:effectLst/>
                <a:uFillTx/>
                <a:latin typeface="Times New Roman"/>
              </a:rPr>
              <a:t>&lt;header&gt;</a:t>
            </a:r>
            <a:endParaRPr b="0" lang="pl-PL" sz="1400" strike="noStrike" u="none">
              <a:solidFill>
                <a:srgbClr val="000000"/>
              </a:solidFill>
              <a:effectLst/>
              <a:uFillTx/>
              <a:latin typeface="Times New Roman"/>
            </a:endParaRPr>
          </a:p>
        </p:txBody>
      </p:sp>
      <p:sp>
        <p:nvSpPr>
          <p:cNvPr id="80" name="PlaceHolder 4"/>
          <p:cNvSpPr>
            <a:spLocks noGrp="1"/>
          </p:cNvSpPr>
          <p:nvPr>
            <p:ph type="dt" idx="34"/>
          </p:nvPr>
        </p:nvSpPr>
        <p:spPr>
          <a:xfrm>
            <a:off x="4278960" y="0"/>
            <a:ext cx="3280680" cy="534240"/>
          </a:xfrm>
          <a:prstGeom prst="rect">
            <a:avLst/>
          </a:prstGeom>
          <a:noFill/>
          <a:ln w="0">
            <a:noFill/>
          </a:ln>
        </p:spPr>
        <p:txBody>
          <a:bodyPr lIns="0" rIns="0" tIns="0" bIns="0" anchor="t">
            <a:noAutofit/>
          </a:bodyPr>
          <a:lstStyle>
            <a:lvl1pPr indent="0" algn="r">
              <a:buNone/>
              <a:defRPr b="0" lang="pl-PL" sz="1400" strike="noStrike" u="none">
                <a:solidFill>
                  <a:srgbClr val="000000"/>
                </a:solidFill>
                <a:effectLst/>
                <a:uFillTx/>
                <a:latin typeface="Times New Roman"/>
              </a:defRPr>
            </a:lvl1pPr>
          </a:lstStyle>
          <a:p>
            <a:pPr indent="0" algn="r">
              <a:buNone/>
            </a:pPr>
            <a:r>
              <a:rPr b="0" lang="pl-PL" sz="1400" strike="noStrike" u="none">
                <a:solidFill>
                  <a:srgbClr val="000000"/>
                </a:solidFill>
                <a:effectLst/>
                <a:uFillTx/>
                <a:latin typeface="Times New Roman"/>
              </a:rPr>
              <a:t>&lt;date/time&gt;</a:t>
            </a:r>
            <a:endParaRPr b="0" lang="pl-PL" sz="1400" strike="noStrike" u="none">
              <a:solidFill>
                <a:srgbClr val="000000"/>
              </a:solidFill>
              <a:effectLst/>
              <a:uFillTx/>
              <a:latin typeface="Times New Roman"/>
            </a:endParaRPr>
          </a:p>
        </p:txBody>
      </p:sp>
      <p:sp>
        <p:nvSpPr>
          <p:cNvPr id="81" name="PlaceHolder 5"/>
          <p:cNvSpPr>
            <a:spLocks noGrp="1"/>
          </p:cNvSpPr>
          <p:nvPr>
            <p:ph type="ftr" idx="35"/>
          </p:nvPr>
        </p:nvSpPr>
        <p:spPr>
          <a:xfrm>
            <a:off x="0" y="10157400"/>
            <a:ext cx="3280680" cy="534240"/>
          </a:xfrm>
          <a:prstGeom prst="rect">
            <a:avLst/>
          </a:prstGeom>
          <a:noFill/>
          <a:ln w="0">
            <a:noFill/>
          </a:ln>
        </p:spPr>
        <p:txBody>
          <a:bodyPr lIns="0" rIns="0" tIns="0" bIns="0" anchor="b">
            <a:noAutofit/>
          </a:bodyPr>
          <a:lstStyle>
            <a:lvl1pPr indent="0">
              <a:buNone/>
              <a:defRPr b="0" lang="pl-PL" sz="1400" strike="noStrike" u="none">
                <a:solidFill>
                  <a:srgbClr val="000000"/>
                </a:solidFill>
                <a:effectLst/>
                <a:uFillTx/>
                <a:latin typeface="Times New Roman"/>
              </a:defRPr>
            </a:lvl1pPr>
          </a:lstStyle>
          <a:p>
            <a:pPr indent="0">
              <a:buNone/>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82" name="PlaceHolder 6"/>
          <p:cNvSpPr>
            <a:spLocks noGrp="1"/>
          </p:cNvSpPr>
          <p:nvPr>
            <p:ph type="sldNum" idx="36"/>
          </p:nvPr>
        </p:nvSpPr>
        <p:spPr>
          <a:xfrm>
            <a:off x="4278960" y="10157400"/>
            <a:ext cx="3280680" cy="534240"/>
          </a:xfrm>
          <a:prstGeom prst="rect">
            <a:avLst/>
          </a:prstGeom>
          <a:noFill/>
          <a:ln w="0">
            <a:noFill/>
          </a:ln>
        </p:spPr>
        <p:txBody>
          <a:bodyPr lIns="0" rIns="0" tIns="0" bIns="0" anchor="b">
            <a:noAutofit/>
          </a:bodyPr>
          <a:lstStyle>
            <a:lvl1pPr indent="0" algn="r">
              <a:buNone/>
              <a:defRPr b="0" lang="pl-PL" sz="1400" strike="noStrike" u="none">
                <a:solidFill>
                  <a:srgbClr val="000000"/>
                </a:solidFill>
                <a:effectLst/>
                <a:uFillTx/>
                <a:latin typeface="Times New Roman"/>
              </a:defRPr>
            </a:lvl1pPr>
          </a:lstStyle>
          <a:p>
            <a:pPr indent="0" algn="r">
              <a:buNone/>
            </a:pPr>
            <a:fld id="{AA4A0BA4-4347-4F82-9FFB-0BE386641088}" type="slidenum">
              <a:rPr b="0" lang="pl-PL" sz="1400" strike="noStrike" u="none">
                <a:solidFill>
                  <a:srgbClr val="000000"/>
                </a:solidFill>
                <a:effectLst/>
                <a:uFillTx/>
                <a:latin typeface="Times New Roman"/>
              </a:rPr>
              <a:t>&lt;number&gt;</a:t>
            </a:fld>
            <a:endParaRPr b="0" lang="pl-PL"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685800" y="1143000"/>
            <a:ext cx="5483520" cy="3083400"/>
          </a:xfrm>
          <a:prstGeom prst="rect">
            <a:avLst/>
          </a:prstGeom>
          <a:ln w="0">
            <a:noFill/>
          </a:ln>
        </p:spPr>
      </p:sp>
      <p:sp>
        <p:nvSpPr>
          <p:cNvPr id="130"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ea typeface="Calibri"/>
              </a:rPr>
              <a:t>Przetwarzanie brzegowe jest to przeniesienie obliczeń komputerowych na urządzenia użytkowników. Pozwala to na znaczące odciążenie głównego serwera. Dzięki temu zaawansowane urządzenia domowe mogą wysyłać tylko niezbędne zapytania do chmury.</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p:txBody>
      </p:sp>
      <p:sp>
        <p:nvSpPr>
          <p:cNvPr id="131" name="PlaceHolder 3"/>
          <p:cNvSpPr>
            <a:spLocks noGrp="1"/>
          </p:cNvSpPr>
          <p:nvPr>
            <p:ph type="sldNum" idx="37"/>
          </p:nvPr>
        </p:nvSpPr>
        <p:spPr>
          <a:xfrm>
            <a:off x="3884760" y="8685360"/>
            <a:ext cx="2968920" cy="4557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pl-PL" sz="1200" strike="noStrike" u="none">
                <a:solidFill>
                  <a:srgbClr val="000000"/>
                </a:solidFill>
                <a:effectLst/>
                <a:uFillTx/>
                <a:latin typeface="Times New Roman"/>
              </a:defRPr>
            </a:lvl1pPr>
          </a:lstStyle>
          <a:p>
            <a:pPr indent="0" algn="r">
              <a:lnSpc>
                <a:spcPct val="100000"/>
              </a:lnSpc>
              <a:buNone/>
              <a:tabLst>
                <a:tab algn="l" pos="0"/>
              </a:tabLst>
            </a:pPr>
            <a:fld id="{EA357848-FDF6-4313-AAD4-4080A311568F}" type="slidenum">
              <a:rPr b="0" lang="pl-PL" sz="1200" strike="noStrike" u="none">
                <a:solidFill>
                  <a:srgbClr val="000000"/>
                </a:solidFill>
                <a:effectLst/>
                <a:uFillTx/>
                <a:latin typeface="Times New Roman"/>
              </a:rPr>
              <a:t>8</a:t>
            </a:fld>
            <a:endParaRPr b="0" lang="pl-PL"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ldImg"/>
          </p:nvPr>
        </p:nvSpPr>
        <p:spPr>
          <a:xfrm>
            <a:off x="685800" y="1143000"/>
            <a:ext cx="5483520" cy="3083400"/>
          </a:xfrm>
          <a:prstGeom prst="rect">
            <a:avLst/>
          </a:prstGeom>
          <a:ln w="0">
            <a:noFill/>
          </a:ln>
        </p:spPr>
      </p:sp>
      <p:sp>
        <p:nvSpPr>
          <p:cNvPr id="133"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ea typeface="Calibri"/>
              </a:rPr>
              <a:t>Idealnym przykładem przetwarzania brzegowego jest domowy asystent głosowy. Gdy powiemy wybraną frazę aktywacyjną, asystent się aktywuje i wysłucha nasze pytanie. Następnie wysyła zapytanie do głównego serwera i odbiera od niego odpowiedź. W przypadku bez przetwarzania brzegowego mikrokontroler znajdujący się w urządzeniu wysyłałby każde słowo do głównego serwera, który zamieniałby to w tekst i, jeżeli wybrana fraza zostałaby wypowiedziana, to by wysyłał odpowiedź na pytanie, które zostało wypowiedziane po niej. W takim przypadku główny serwer cały czas przetwarza mnóstwo danych. Dzięki przetwarzaniu brzegowemu możemy przenieść wykrywanie wybranej frazy na urządzenie domowe, które zajmie się przetworzeniem dźwięku w tekst. Wtedy urządzenie wysyła tylko zapytanie, które zostało powiedziane po wybranej frazie aktywacyjnej.</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p:txBody>
      </p:sp>
      <p:sp>
        <p:nvSpPr>
          <p:cNvPr id="134" name="PlaceHolder 3"/>
          <p:cNvSpPr>
            <a:spLocks noGrp="1"/>
          </p:cNvSpPr>
          <p:nvPr>
            <p:ph type="sldNum" idx="38"/>
          </p:nvPr>
        </p:nvSpPr>
        <p:spPr>
          <a:xfrm>
            <a:off x="3884760" y="8685360"/>
            <a:ext cx="2968920" cy="4557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pl-PL" sz="1200" strike="noStrike" u="none">
                <a:solidFill>
                  <a:srgbClr val="000000"/>
                </a:solidFill>
                <a:effectLst/>
                <a:uFillTx/>
                <a:latin typeface="Times New Roman"/>
              </a:defRPr>
            </a:lvl1pPr>
          </a:lstStyle>
          <a:p>
            <a:pPr indent="0" algn="r">
              <a:lnSpc>
                <a:spcPct val="100000"/>
              </a:lnSpc>
              <a:buNone/>
              <a:tabLst>
                <a:tab algn="l" pos="0"/>
              </a:tabLst>
            </a:pPr>
            <a:fld id="{7D20AEAC-33F6-4069-ACF9-B2671BD1A1D0}" type="slidenum">
              <a:rPr b="0" lang="pl-PL" sz="1200" strike="noStrike" u="none">
                <a:solidFill>
                  <a:srgbClr val="000000"/>
                </a:solidFill>
                <a:effectLst/>
                <a:uFillTx/>
                <a:latin typeface="Times New Roman"/>
              </a:rPr>
              <a:t>&lt;number&gt;</a:t>
            </a:fld>
            <a:endParaRPr b="0" lang="pl-PL"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685800" y="1143000"/>
            <a:ext cx="5483520" cy="3083400"/>
          </a:xfrm>
          <a:prstGeom prst="rect">
            <a:avLst/>
          </a:prstGeom>
          <a:ln w="0">
            <a:noFill/>
          </a:ln>
        </p:spPr>
      </p:sp>
      <p:sp>
        <p:nvSpPr>
          <p:cNvPr id="136"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ea typeface="Calibri"/>
              </a:rPr>
              <a:t>Głównym problemem przetwarzania brzegowego jest wydajność urządzenia użytkownika. W poprzednim problemie przenieśliśmy całą transkrypcję dźwięku na tekst na urządzenie, którego wydajność jest bardzo ograniczona. W niektórych przypadkach może być tak ograniczona, że nawet nie uruchomiłaby systemu operacyjnego Windows albo Linux. W takich przypadkach korzysta się z systemu operacyjnego czasu rzeczywistego (RTOS). Pozwala on na obsługę podstawowych zadań. Uruchomienie transkrypcji na takim urządzeniu jest bardzo dużym wyzwaniem, wymagającym dużej optymalizacji.</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p:txBody>
      </p:sp>
      <p:sp>
        <p:nvSpPr>
          <p:cNvPr id="137" name="PlaceHolder 3"/>
          <p:cNvSpPr>
            <a:spLocks noGrp="1"/>
          </p:cNvSpPr>
          <p:nvPr>
            <p:ph type="sldNum" idx="39"/>
          </p:nvPr>
        </p:nvSpPr>
        <p:spPr>
          <a:xfrm>
            <a:off x="3884760" y="8685360"/>
            <a:ext cx="2968920" cy="4557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pl-PL" sz="1200" strike="noStrike" u="none">
                <a:solidFill>
                  <a:srgbClr val="000000"/>
                </a:solidFill>
                <a:effectLst/>
                <a:uFillTx/>
                <a:latin typeface="Times New Roman"/>
              </a:defRPr>
            </a:lvl1pPr>
          </a:lstStyle>
          <a:p>
            <a:pPr indent="0" algn="r">
              <a:lnSpc>
                <a:spcPct val="100000"/>
              </a:lnSpc>
              <a:buNone/>
              <a:tabLst>
                <a:tab algn="l" pos="0"/>
              </a:tabLst>
            </a:pPr>
            <a:fld id="{38988F6A-2D9C-44DB-8D09-146E3EE16531}" type="slidenum">
              <a:rPr b="0" lang="pl-PL" sz="1200" strike="noStrike" u="none">
                <a:solidFill>
                  <a:srgbClr val="000000"/>
                </a:solidFill>
                <a:effectLst/>
                <a:uFillTx/>
                <a:latin typeface="Times New Roman"/>
              </a:rPr>
              <a:t>&lt;number&gt;</a:t>
            </a:fld>
            <a:endParaRPr b="0" lang="pl-PL"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sldImg"/>
          </p:nvPr>
        </p:nvSpPr>
        <p:spPr>
          <a:xfrm>
            <a:off x="685800" y="1143000"/>
            <a:ext cx="5483520" cy="3083400"/>
          </a:xfrm>
          <a:prstGeom prst="rect">
            <a:avLst/>
          </a:prstGeom>
          <a:ln w="0">
            <a:noFill/>
          </a:ln>
        </p:spPr>
      </p:sp>
      <p:sp>
        <p:nvSpPr>
          <p:cNvPr id="139"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ea typeface="Calibri"/>
              </a:rPr>
              <a:t>Real Time task analyzer będzie przedstawiał wykonywane przez mikrokontroler zadania za pomocą wykresu Gantta. Pozwoli też na analizę danych historycznych za pomocą zaawansowanych algorytmów. Dzięki temu deweloperzy systemów wbudowanych będą mogli dokładnie analizować przebieg zadań, który jest niezbędny przy poważnej optymalizacji całego systemu.</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p:txBody>
      </p:sp>
      <p:sp>
        <p:nvSpPr>
          <p:cNvPr id="140" name="PlaceHolder 3"/>
          <p:cNvSpPr>
            <a:spLocks noGrp="1"/>
          </p:cNvSpPr>
          <p:nvPr>
            <p:ph type="sldNum" idx="40"/>
          </p:nvPr>
        </p:nvSpPr>
        <p:spPr>
          <a:xfrm>
            <a:off x="3884760" y="8685360"/>
            <a:ext cx="2968920" cy="4557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pl-PL" sz="1200" strike="noStrike" u="none">
                <a:solidFill>
                  <a:srgbClr val="000000"/>
                </a:solidFill>
                <a:effectLst/>
                <a:uFillTx/>
                <a:latin typeface="Times New Roman"/>
              </a:defRPr>
            </a:lvl1pPr>
          </a:lstStyle>
          <a:p>
            <a:pPr indent="0" algn="r">
              <a:lnSpc>
                <a:spcPct val="100000"/>
              </a:lnSpc>
              <a:buNone/>
              <a:tabLst>
                <a:tab algn="l" pos="0"/>
              </a:tabLst>
            </a:pPr>
            <a:fld id="{D9691C89-3218-46E1-AB60-AD249D8C9D1D}" type="slidenum">
              <a:rPr b="0" lang="pl-PL" sz="1200" strike="noStrike" u="none">
                <a:solidFill>
                  <a:srgbClr val="000000"/>
                </a:solidFill>
                <a:effectLst/>
                <a:uFillTx/>
                <a:latin typeface="Times New Roman"/>
              </a:rPr>
              <a:t>&lt;number&gt;</a:t>
            </a:fld>
            <a:endParaRPr b="0" lang="pl-PL"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685800" y="1143000"/>
            <a:ext cx="5483520" cy="3083400"/>
          </a:xfrm>
          <a:prstGeom prst="rect">
            <a:avLst/>
          </a:prstGeom>
          <a:ln w="0">
            <a:noFill/>
          </a:ln>
        </p:spPr>
      </p:sp>
      <p:sp>
        <p:nvSpPr>
          <p:cNvPr id="142"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ea typeface="Calibri"/>
              </a:rPr>
              <a:t>Głównymi odbiorcami produktu będą przedsiębiorstwa wykorzystujące mikrokontrolery w swoich produktach. Pozwoli im to na optymalizację swojego oprogramowania, która umożliwi użycie mniej wydajnego urządzenia do takiego samego zadania. Firma będzie miała z tego wymierne korzyści, ponieważ produkcja takiego urządzenia będzie tańsza.</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p:txBody>
      </p:sp>
      <p:sp>
        <p:nvSpPr>
          <p:cNvPr id="143" name="PlaceHolder 3"/>
          <p:cNvSpPr>
            <a:spLocks noGrp="1"/>
          </p:cNvSpPr>
          <p:nvPr>
            <p:ph type="sldNum" idx="41"/>
          </p:nvPr>
        </p:nvSpPr>
        <p:spPr>
          <a:xfrm>
            <a:off x="3884760" y="8685360"/>
            <a:ext cx="2968920" cy="4557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pl-PL" sz="1200" strike="noStrike" u="none">
                <a:solidFill>
                  <a:srgbClr val="000000"/>
                </a:solidFill>
                <a:effectLst/>
                <a:uFillTx/>
                <a:latin typeface="Times New Roman"/>
              </a:defRPr>
            </a:lvl1pPr>
          </a:lstStyle>
          <a:p>
            <a:pPr indent="0" algn="r">
              <a:lnSpc>
                <a:spcPct val="100000"/>
              </a:lnSpc>
              <a:buNone/>
              <a:tabLst>
                <a:tab algn="l" pos="0"/>
              </a:tabLst>
            </a:pPr>
            <a:fld id="{4B7A03D5-B241-4876-AB58-E43EB1987B53}" type="slidenum">
              <a:rPr b="0" lang="pl-PL" sz="1200" strike="noStrike" u="none">
                <a:solidFill>
                  <a:srgbClr val="000000"/>
                </a:solidFill>
                <a:effectLst/>
                <a:uFillTx/>
                <a:latin typeface="Times New Roman"/>
              </a:rPr>
              <a:t>&lt;number&gt;</a:t>
            </a:fld>
            <a:endParaRPr b="0" lang="pl-PL"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Img"/>
          </p:nvPr>
        </p:nvSpPr>
        <p:spPr>
          <a:xfrm>
            <a:off x="685800" y="1143000"/>
            <a:ext cx="5483520" cy="3083400"/>
          </a:xfrm>
          <a:prstGeom prst="rect">
            <a:avLst/>
          </a:prstGeom>
          <a:ln w="0">
            <a:noFill/>
          </a:ln>
        </p:spPr>
      </p:sp>
      <p:sp>
        <p:nvSpPr>
          <p:cNvPr id="145"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ea typeface="Calibri"/>
              </a:rPr>
              <a:t>Konkurencyjne produkty tego typu ograniczają swoją funkcjonalność do wyświetlania wykresów oraz parametrów urządzenia. RT Task Analyzer pozwoli na analizę oraz zalecenia dotyczące całego szeregowania zadań. Zostanie to wykonane za pomocą zaawansowanych algorytmów.</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p:txBody>
      </p:sp>
      <p:sp>
        <p:nvSpPr>
          <p:cNvPr id="146" name="PlaceHolder 3"/>
          <p:cNvSpPr>
            <a:spLocks noGrp="1"/>
          </p:cNvSpPr>
          <p:nvPr>
            <p:ph type="sldNum" idx="42"/>
          </p:nvPr>
        </p:nvSpPr>
        <p:spPr>
          <a:xfrm>
            <a:off x="3884760" y="8685360"/>
            <a:ext cx="2968920" cy="4557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pl-PL" sz="1200" strike="noStrike" u="none">
                <a:solidFill>
                  <a:srgbClr val="000000"/>
                </a:solidFill>
                <a:effectLst/>
                <a:uFillTx/>
                <a:latin typeface="Times New Roman"/>
              </a:defRPr>
            </a:lvl1pPr>
          </a:lstStyle>
          <a:p>
            <a:pPr indent="0" algn="r">
              <a:lnSpc>
                <a:spcPct val="100000"/>
              </a:lnSpc>
              <a:buNone/>
              <a:tabLst>
                <a:tab algn="l" pos="0"/>
              </a:tabLst>
            </a:pPr>
            <a:fld id="{4E844ED3-533F-4748-8D5A-B8E1D5E23465}" type="slidenum">
              <a:rPr b="0" lang="pl-PL" sz="1200" strike="noStrike" u="none">
                <a:solidFill>
                  <a:srgbClr val="000000"/>
                </a:solidFill>
                <a:effectLst/>
                <a:uFillTx/>
                <a:latin typeface="Times New Roman"/>
              </a:rPr>
              <a:t>&lt;number&gt;</a:t>
            </a:fld>
            <a:endParaRPr b="0" lang="pl-PL"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sldImg"/>
          </p:nvPr>
        </p:nvSpPr>
        <p:spPr>
          <a:xfrm>
            <a:off x="380880" y="694800"/>
            <a:ext cx="6093720" cy="3426840"/>
          </a:xfrm>
          <a:prstGeom prst="rect">
            <a:avLst/>
          </a:prstGeom>
          <a:ln w="0">
            <a:noFill/>
          </a:ln>
        </p:spPr>
      </p:sp>
      <p:sp>
        <p:nvSpPr>
          <p:cNvPr id="148" name="PlaceHolder 2"/>
          <p:cNvSpPr>
            <a:spLocks noGrp="1"/>
          </p:cNvSpPr>
          <p:nvPr>
            <p:ph type="body"/>
          </p:nvPr>
        </p:nvSpPr>
        <p:spPr>
          <a:xfrm>
            <a:off x="756000" y="5078520"/>
            <a:ext cx="6045840" cy="4809240"/>
          </a:xfrm>
          <a:prstGeom prst="rect">
            <a:avLst/>
          </a:prstGeom>
          <a:noFill/>
          <a:ln w="0">
            <a:noFill/>
          </a:ln>
        </p:spPr>
        <p:txBody>
          <a:bodyPr lIns="0" rIns="0" tIns="0" bIns="0" anchor="t">
            <a:noAutofit/>
          </a:bodyPr>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rPr>
              <a:t>Elevator pitch:</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rPr>
              <a:t>Dla każdego dewelopera systemów wbudowanych, który musi zidentyfikować wąskie gardła i problemy w szeregowaniu zadań intensywnie obliczeniowych na mikrokontrolerach, zwłaszcza w kontekście platform wielordzeniowych o ograniczonych zasobach. RT Task Analyzer to zaawansowany system analityczny, który zapewnia precyzyjny pomiar czasu wykonania zadań oraz kompleksową analizę ich szeregowania. W przeciwieństwie do standardowych narzędzi, które pozwalają jedynie na pomiar czasów wykonania, RT Task Analyzer dostarcza wiarygodne dane niezbędne do optymalizacji algorytmów szeregowania zadań oraz precyzyjnej identyfikacji przyczyn powstawania wąskich gardeł w systemie.</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r>
              <a:rPr b="0" lang="pl-PL" sz="2000" strike="noStrike" u="none">
                <a:solidFill>
                  <a:srgbClr val="000000"/>
                </a:solidFill>
                <a:effectLst/>
                <a:uFillTx/>
                <a:latin typeface="Arial"/>
              </a:rPr>
              <a:t>For every embedded systems developer who needs to identify bottlenecks and issues in the scheduling of computationally intensive tasks on microcontrollers, especially in the context of multi-core platforms with limited resources. The RT Task Analyzer is an advanced analytical system that provides precise measurement of task execution time and comprehensive analysis of their scheduling. Unlike standard tools that only allow for measuring execution times, the RT Task Analyzer provides reliable data essential for optimizing task scheduling algorithms and precisely identifying the causes of bottlenecks in the system.</a:t>
            </a:r>
            <a:endParaRPr b="0" lang="pl-PL" sz="2000" strike="noStrike" u="none">
              <a:solidFill>
                <a:srgbClr val="000000"/>
              </a:solidFill>
              <a:effectLst/>
              <a:uFillTx/>
              <a:latin typeface="Arial"/>
            </a:endParaRPr>
          </a:p>
          <a:p>
            <a:pPr indent="0">
              <a:lnSpc>
                <a:spcPct val="100000"/>
              </a:lnSpc>
              <a:spcBef>
                <a:spcPts val="1191"/>
              </a:spcBef>
              <a:spcAft>
                <a:spcPts val="992"/>
              </a:spcAft>
              <a:buNone/>
              <a:tabLst>
                <a:tab algn="l" pos="0"/>
              </a:tabLst>
            </a:pPr>
            <a:endParaRPr b="0" lang="pl-PL" sz="20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solidFill>
          <a:srgbClr val="ffffff"/>
        </a:solidFill>
      </p:bgPr>
    </p:bg>
    <p:spTree>
      <p:nvGrpSpPr>
        <p:cNvPr id="1" name=""/>
        <p:cNvGrpSpPr/>
        <p:nvPr/>
      </p:nvGrpSpPr>
      <p:grpSpPr>
        <a:xfrm>
          <a:off x="0" y="0"/>
          <a:ext cx="0" cy="0"/>
          <a:chOff x="0" y="0"/>
          <a:chExt cx="0" cy="0"/>
        </a:xfrm>
      </p:grpSpPr>
      <p:cxnSp>
        <p:nvCxnSpPr>
          <p:cNvPr id="0"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1" name="PlaceHolder 1"/>
          <p:cNvSpPr>
            <a:spLocks noGrp="1"/>
          </p:cNvSpPr>
          <p:nvPr>
            <p:ph type="title"/>
          </p:nvPr>
        </p:nvSpPr>
        <p:spPr>
          <a:xfrm>
            <a:off x="528840" y="1512000"/>
            <a:ext cx="9001800" cy="120636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US" sz="4000" strike="noStrike" u="none">
                <a:solidFill>
                  <a:schemeClr val="dk1"/>
                </a:solidFill>
                <a:effectLst/>
                <a:uFillTx/>
                <a:latin typeface="Grandview Display"/>
              </a:rPr>
              <a:t>C</a:t>
            </a:r>
            <a:r>
              <a:rPr b="1" lang="en-US" sz="4000" strike="noStrike" u="none">
                <a:solidFill>
                  <a:schemeClr val="dk1"/>
                </a:solidFill>
                <a:effectLst/>
                <a:uFillTx/>
                <a:latin typeface="Grandview Display"/>
              </a:rPr>
              <a:t>l</a:t>
            </a:r>
            <a:r>
              <a:rPr b="1" lang="en-US" sz="4000" strike="noStrike" u="none">
                <a:solidFill>
                  <a:schemeClr val="dk1"/>
                </a:solidFill>
                <a:effectLst/>
                <a:uFillTx/>
                <a:latin typeface="Grandview Display"/>
              </a:rPr>
              <a:t>i</a:t>
            </a:r>
            <a:r>
              <a:rPr b="1" lang="en-US" sz="4000" strike="noStrike" u="none">
                <a:solidFill>
                  <a:schemeClr val="dk1"/>
                </a:solidFill>
                <a:effectLst/>
                <a:uFillTx/>
                <a:latin typeface="Grandview Display"/>
              </a:rPr>
              <a:t>c</a:t>
            </a:r>
            <a:r>
              <a:rPr b="1" lang="en-US" sz="4000" strike="noStrike" u="none">
                <a:solidFill>
                  <a:schemeClr val="dk1"/>
                </a:solidFill>
                <a:effectLst/>
                <a:uFillTx/>
                <a:latin typeface="Grandview Display"/>
              </a:rPr>
              <a:t>k</a:t>
            </a:r>
            <a:r>
              <a:rPr b="1" lang="en-US" sz="4000" strike="noStrike" u="none">
                <a:solidFill>
                  <a:schemeClr val="dk1"/>
                </a:solidFill>
                <a:effectLst/>
                <a:uFillTx/>
                <a:latin typeface="Grandview Display"/>
              </a:rPr>
              <a:t> </a:t>
            </a:r>
            <a:r>
              <a:rPr b="1" lang="en-US" sz="4000" strike="noStrike" u="none">
                <a:solidFill>
                  <a:schemeClr val="dk1"/>
                </a:solidFill>
                <a:effectLst/>
                <a:uFillTx/>
                <a:latin typeface="Grandview Display"/>
              </a:rPr>
              <a:t>t</a:t>
            </a:r>
            <a:r>
              <a:rPr b="1" lang="en-US" sz="4000" strike="noStrike" u="none">
                <a:solidFill>
                  <a:schemeClr val="dk1"/>
                </a:solidFill>
                <a:effectLst/>
                <a:uFillTx/>
                <a:latin typeface="Grandview Display"/>
              </a:rPr>
              <a:t>o</a:t>
            </a:r>
            <a:r>
              <a:rPr b="1" lang="en-US" sz="4000" strike="noStrike" u="none">
                <a:solidFill>
                  <a:schemeClr val="dk1"/>
                </a:solidFill>
                <a:effectLst/>
                <a:uFillTx/>
                <a:latin typeface="Grandview Display"/>
              </a:rPr>
              <a:t> </a:t>
            </a:r>
            <a:r>
              <a:rPr b="1" lang="en-US" sz="4000" strike="noStrike" u="none">
                <a:solidFill>
                  <a:schemeClr val="dk1"/>
                </a:solidFill>
                <a:effectLst/>
                <a:uFillTx/>
                <a:latin typeface="Grandview Display"/>
              </a:rPr>
              <a:t>e</a:t>
            </a:r>
            <a:r>
              <a:rPr b="1" lang="en-US" sz="4000" strike="noStrike" u="none">
                <a:solidFill>
                  <a:schemeClr val="dk1"/>
                </a:solidFill>
                <a:effectLst/>
                <a:uFillTx/>
                <a:latin typeface="Grandview Display"/>
              </a:rPr>
              <a:t>d</a:t>
            </a:r>
            <a:r>
              <a:rPr b="1" lang="en-US" sz="4000" strike="noStrike" u="none">
                <a:solidFill>
                  <a:schemeClr val="dk1"/>
                </a:solidFill>
                <a:effectLst/>
                <a:uFillTx/>
                <a:latin typeface="Grandview Display"/>
              </a:rPr>
              <a:t>i</a:t>
            </a:r>
            <a:r>
              <a:rPr b="1" lang="en-US" sz="4000" strike="noStrike" u="none">
                <a:solidFill>
                  <a:schemeClr val="dk1"/>
                </a:solidFill>
                <a:effectLst/>
                <a:uFillTx/>
                <a:latin typeface="Grandview Display"/>
              </a:rPr>
              <a:t>t</a:t>
            </a:r>
            <a:r>
              <a:rPr b="1" lang="en-US" sz="4000" strike="noStrike" u="none">
                <a:solidFill>
                  <a:schemeClr val="dk1"/>
                </a:solidFill>
                <a:effectLst/>
                <a:uFillTx/>
                <a:latin typeface="Grandview Display"/>
              </a:rPr>
              <a:t> </a:t>
            </a:r>
            <a:r>
              <a:rPr b="1" lang="en-US" sz="4000" strike="noStrike" u="none">
                <a:solidFill>
                  <a:schemeClr val="dk1"/>
                </a:solidFill>
                <a:effectLst/>
                <a:uFillTx/>
                <a:latin typeface="Grandview Display"/>
              </a:rPr>
              <a:t>M</a:t>
            </a:r>
            <a:r>
              <a:rPr b="1" lang="en-US" sz="4000" strike="noStrike" u="none">
                <a:solidFill>
                  <a:schemeClr val="dk1"/>
                </a:solidFill>
                <a:effectLst/>
                <a:uFillTx/>
                <a:latin typeface="Grandview Display"/>
              </a:rPr>
              <a:t>a</a:t>
            </a:r>
            <a:r>
              <a:rPr b="1" lang="en-US" sz="4000" strike="noStrike" u="none">
                <a:solidFill>
                  <a:schemeClr val="dk1"/>
                </a:solidFill>
                <a:effectLst/>
                <a:uFillTx/>
                <a:latin typeface="Grandview Display"/>
              </a:rPr>
              <a:t>s</a:t>
            </a:r>
            <a:r>
              <a:rPr b="1" lang="en-US" sz="4000" strike="noStrike" u="none">
                <a:solidFill>
                  <a:schemeClr val="dk1"/>
                </a:solidFill>
                <a:effectLst/>
                <a:uFillTx/>
                <a:latin typeface="Grandview Display"/>
              </a:rPr>
              <a:t>t</a:t>
            </a:r>
            <a:r>
              <a:rPr b="1" lang="en-US" sz="4000" strike="noStrike" u="none">
                <a:solidFill>
                  <a:schemeClr val="dk1"/>
                </a:solidFill>
                <a:effectLst/>
                <a:uFillTx/>
                <a:latin typeface="Grandview Display"/>
              </a:rPr>
              <a:t>e</a:t>
            </a:r>
            <a:r>
              <a:rPr b="1" lang="en-US" sz="4000" strike="noStrike" u="none">
                <a:solidFill>
                  <a:schemeClr val="dk1"/>
                </a:solidFill>
                <a:effectLst/>
                <a:uFillTx/>
                <a:latin typeface="Grandview Display"/>
              </a:rPr>
              <a:t>r</a:t>
            </a:r>
            <a:r>
              <a:rPr b="1" lang="en-US" sz="4000" strike="noStrike" u="none">
                <a:solidFill>
                  <a:schemeClr val="dk1"/>
                </a:solidFill>
                <a:effectLst/>
                <a:uFillTx/>
                <a:latin typeface="Grandview Display"/>
              </a:rPr>
              <a:t> </a:t>
            </a:r>
            <a:r>
              <a:rPr b="1" lang="en-US" sz="4000" strike="noStrike" u="none">
                <a:solidFill>
                  <a:schemeClr val="dk1"/>
                </a:solidFill>
                <a:effectLst/>
                <a:uFillTx/>
                <a:latin typeface="Grandview Display"/>
              </a:rPr>
              <a:t>t</a:t>
            </a:r>
            <a:r>
              <a:rPr b="1" lang="en-US" sz="4000" strike="noStrike" u="none">
                <a:solidFill>
                  <a:schemeClr val="dk1"/>
                </a:solidFill>
                <a:effectLst/>
                <a:uFillTx/>
                <a:latin typeface="Grandview Display"/>
              </a:rPr>
              <a:t>i</a:t>
            </a:r>
            <a:r>
              <a:rPr b="1" lang="en-US" sz="4000" strike="noStrike" u="none">
                <a:solidFill>
                  <a:schemeClr val="dk1"/>
                </a:solidFill>
                <a:effectLst/>
                <a:uFillTx/>
                <a:latin typeface="Grandview Display"/>
              </a:rPr>
              <a:t>t</a:t>
            </a:r>
            <a:r>
              <a:rPr b="1" lang="en-US" sz="4000" strike="noStrike" u="none">
                <a:solidFill>
                  <a:schemeClr val="dk1"/>
                </a:solidFill>
                <a:effectLst/>
                <a:uFillTx/>
                <a:latin typeface="Grandview Display"/>
              </a:rPr>
              <a:t>l</a:t>
            </a:r>
            <a:r>
              <a:rPr b="1" lang="en-US" sz="4000" strike="noStrike" u="none">
                <a:solidFill>
                  <a:schemeClr val="dk1"/>
                </a:solidFill>
                <a:effectLst/>
                <a:uFillTx/>
                <a:latin typeface="Grandview Display"/>
              </a:rPr>
              <a:t>e</a:t>
            </a:r>
            <a:r>
              <a:rPr b="1" lang="en-US" sz="4000" strike="noStrike" u="none">
                <a:solidFill>
                  <a:schemeClr val="dk1"/>
                </a:solidFill>
                <a:effectLst/>
                <a:uFillTx/>
                <a:latin typeface="Grandview Display"/>
              </a:rPr>
              <a:t> </a:t>
            </a:r>
            <a:r>
              <a:rPr b="1" lang="en-US" sz="4000" strike="noStrike" u="none">
                <a:solidFill>
                  <a:schemeClr val="dk1"/>
                </a:solidFill>
                <a:effectLst/>
                <a:uFillTx/>
                <a:latin typeface="Grandview Display"/>
              </a:rPr>
              <a:t>s</a:t>
            </a:r>
            <a:r>
              <a:rPr b="1" lang="en-US" sz="4000" strike="noStrike" u="none">
                <a:solidFill>
                  <a:schemeClr val="dk1"/>
                </a:solidFill>
                <a:effectLst/>
                <a:uFillTx/>
                <a:latin typeface="Grandview Display"/>
              </a:rPr>
              <a:t>t</a:t>
            </a:r>
            <a:r>
              <a:rPr b="1" lang="en-US" sz="4000" strike="noStrike" u="none">
                <a:solidFill>
                  <a:schemeClr val="dk1"/>
                </a:solidFill>
                <a:effectLst/>
                <a:uFillTx/>
                <a:latin typeface="Grandview Display"/>
              </a:rPr>
              <a:t>y</a:t>
            </a:r>
            <a:r>
              <a:rPr b="1" lang="en-US" sz="4000" strike="noStrike" u="none">
                <a:solidFill>
                  <a:schemeClr val="dk1"/>
                </a:solidFill>
                <a:effectLst/>
                <a:uFillTx/>
                <a:latin typeface="Grandview Display"/>
              </a:rPr>
              <a:t>l</a:t>
            </a:r>
            <a:r>
              <a:rPr b="1" lang="en-US" sz="4000" strike="noStrike" u="none">
                <a:solidFill>
                  <a:schemeClr val="dk1"/>
                </a:solidFill>
                <a:effectLst/>
                <a:uFillTx/>
                <a:latin typeface="Grandview Display"/>
              </a:rPr>
              <a:t>e</a:t>
            </a:r>
            <a:endParaRPr b="0" lang="pl-PL" sz="4000" strike="noStrike" u="none">
              <a:solidFill>
                <a:srgbClr val="000000"/>
              </a:solidFill>
              <a:effectLst/>
              <a:uFillTx/>
              <a:latin typeface="Arial"/>
            </a:endParaRPr>
          </a:p>
        </p:txBody>
      </p:sp>
      <p:sp>
        <p:nvSpPr>
          <p:cNvPr id="2" name="PlaceHolder 2"/>
          <p:cNvSpPr>
            <a:spLocks noGrp="1"/>
          </p:cNvSpPr>
          <p:nvPr>
            <p:ph type="body"/>
          </p:nvPr>
        </p:nvSpPr>
        <p:spPr>
          <a:xfrm>
            <a:off x="528840" y="2902680"/>
            <a:ext cx="9001800" cy="3927960"/>
          </a:xfrm>
          <a:prstGeom prst="rect">
            <a:avLst/>
          </a:prstGeom>
          <a:noFill/>
          <a:ln w="0">
            <a:noFill/>
          </a:ln>
        </p:spPr>
        <p:txBody>
          <a:bodyPr lIns="91440" rIns="91440" tIns="45720" bIns="45720" anchor="t" vert="eaVert">
            <a:noAutofit/>
          </a:bodyPr>
          <a:p>
            <a:pPr marL="228600" indent="-228600" defTabSz="914400">
              <a:lnSpc>
                <a:spcPct val="120000"/>
              </a:lnSpc>
              <a:spcBef>
                <a:spcPts val="1001"/>
              </a:spcBef>
              <a:buClr>
                <a:srgbClr val="000000"/>
              </a:buClr>
              <a:buSzPct val="87000"/>
              <a:buFont typeface="Arial"/>
              <a:buChar char="•"/>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Second level</a:t>
            </a:r>
            <a:endParaRPr b="0" lang="pl-PL" sz="18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1600" strike="noStrike" u="none">
                <a:solidFill>
                  <a:schemeClr val="dk1"/>
                </a:solidFill>
                <a:effectLst/>
                <a:uFillTx/>
                <a:latin typeface="Grandview Display"/>
              </a:rPr>
              <a:t>Third level</a:t>
            </a:r>
            <a:endParaRPr b="0" lang="pl-PL" sz="16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Fourth level</a:t>
            </a:r>
            <a:endParaRPr b="0" lang="pl-PL" sz="14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Fifth level</a:t>
            </a:r>
            <a:endParaRPr b="0" lang="pl-PL" sz="1400" strike="noStrike" u="none">
              <a:solidFill>
                <a:srgbClr val="000000"/>
              </a:solidFill>
              <a:effectLst/>
              <a:uFillTx/>
              <a:latin typeface="Arial"/>
            </a:endParaRPr>
          </a:p>
        </p:txBody>
      </p:sp>
      <p:sp>
        <p:nvSpPr>
          <p:cNvPr id="3" name="PlaceHolder 3"/>
          <p:cNvSpPr>
            <a:spLocks noGrp="1"/>
          </p:cNvSpPr>
          <p:nvPr>
            <p:ph type="dt" idx="1"/>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4" name="PlaceHolder 4"/>
          <p:cNvSpPr>
            <a:spLocks noGrp="1"/>
          </p:cNvSpPr>
          <p:nvPr>
            <p:ph type="ftr" idx="2"/>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5" name="PlaceHolder 5"/>
          <p:cNvSpPr>
            <a:spLocks noGrp="1"/>
          </p:cNvSpPr>
          <p:nvPr>
            <p:ph type="sldNum" idx="3"/>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D0FCE761-52C9-4E08-89A9-6933CC8C9D4F}"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rgbClr val="ffffff"/>
        </a:solidFill>
      </p:bgPr>
    </p:bg>
    <p:spTree>
      <p:nvGrpSpPr>
        <p:cNvPr id="1" name=""/>
        <p:cNvGrpSpPr/>
        <p:nvPr/>
      </p:nvGrpSpPr>
      <p:grpSpPr>
        <a:xfrm>
          <a:off x="0" y="0"/>
          <a:ext cx="0" cy="0"/>
          <a:chOff x="0" y="0"/>
          <a:chExt cx="0" cy="0"/>
        </a:xfrm>
      </p:grpSpPr>
      <p:cxnSp>
        <p:nvCxnSpPr>
          <p:cNvPr id="64"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65" name="PlaceHolder 1"/>
          <p:cNvSpPr>
            <a:spLocks noGrp="1"/>
          </p:cNvSpPr>
          <p:nvPr>
            <p:ph type="title"/>
          </p:nvPr>
        </p:nvSpPr>
        <p:spPr>
          <a:xfrm>
            <a:off x="528840" y="1512000"/>
            <a:ext cx="3188520" cy="1597320"/>
          </a:xfrm>
          <a:prstGeom prst="rect">
            <a:avLst/>
          </a:prstGeom>
          <a:noFill/>
          <a:ln w="0">
            <a:noFill/>
          </a:ln>
        </p:spPr>
        <p:txBody>
          <a:bodyPr lIns="91440" rIns="91440" tIns="45720" bIns="45720" anchor="t">
            <a:normAutofit lnSpcReduction="9999"/>
          </a:bodyPr>
          <a:p>
            <a:pPr indent="0" defTabSz="914400">
              <a:lnSpc>
                <a:spcPct val="100000"/>
              </a:lnSpc>
              <a:buNone/>
              <a:tabLst>
                <a:tab algn="l" pos="0"/>
              </a:tabLst>
            </a:pPr>
            <a:r>
              <a:rPr b="1" lang="en-US" sz="3600" strike="noStrike" u="none">
                <a:solidFill>
                  <a:schemeClr val="dk1"/>
                </a:solidFill>
                <a:effectLst/>
                <a:uFillTx/>
                <a:latin typeface="Grandview Display"/>
              </a:rPr>
              <a:t>Click to edit Master title style</a:t>
            </a:r>
            <a:endParaRPr b="0" lang="pl-PL" sz="3600" strike="noStrike" u="none">
              <a:solidFill>
                <a:srgbClr val="000000"/>
              </a:solidFill>
              <a:effectLst/>
              <a:uFillTx/>
              <a:latin typeface="Arial"/>
            </a:endParaRPr>
          </a:p>
        </p:txBody>
      </p:sp>
      <p:sp>
        <p:nvSpPr>
          <p:cNvPr id="66" name="PlaceHolder 2"/>
          <p:cNvSpPr>
            <a:spLocks noGrp="1"/>
          </p:cNvSpPr>
          <p:nvPr>
            <p:ph type="body"/>
          </p:nvPr>
        </p:nvSpPr>
        <p:spPr>
          <a:xfrm>
            <a:off x="4082040" y="1138680"/>
            <a:ext cx="5448240" cy="569196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3200" strike="noStrike" u="none">
                <a:solidFill>
                  <a:schemeClr val="dk1"/>
                </a:solidFill>
                <a:effectLst/>
                <a:uFillTx/>
                <a:latin typeface="Grandview Display"/>
              </a:rPr>
              <a:t>Click icon to add picture</a:t>
            </a:r>
            <a:endParaRPr b="0" lang="pl-PL" sz="3200" strike="noStrike" u="none">
              <a:solidFill>
                <a:srgbClr val="000000"/>
              </a:solidFill>
              <a:effectLst/>
              <a:uFillTx/>
              <a:latin typeface="Arial"/>
            </a:endParaRPr>
          </a:p>
        </p:txBody>
      </p:sp>
      <p:sp>
        <p:nvSpPr>
          <p:cNvPr id="67" name="PlaceHolder 3"/>
          <p:cNvSpPr>
            <a:spLocks noGrp="1"/>
          </p:cNvSpPr>
          <p:nvPr>
            <p:ph type="body"/>
          </p:nvPr>
        </p:nvSpPr>
        <p:spPr>
          <a:xfrm>
            <a:off x="528840" y="3276360"/>
            <a:ext cx="3188520" cy="3553920"/>
          </a:xfrm>
          <a:prstGeom prst="rect">
            <a:avLst/>
          </a:prstGeom>
          <a:noFill/>
          <a:ln w="0">
            <a:noFill/>
          </a:ln>
        </p:spPr>
        <p:txBody>
          <a:bodyPr lIns="91440" rIns="91440" tIns="45720" bIns="45720" anchor="t">
            <a:noAutofit/>
          </a:bodyPr>
          <a:p>
            <a:pPr indent="0" defTabSz="914400">
              <a:lnSpc>
                <a:spcPct val="120000"/>
              </a:lnSpc>
              <a:spcBef>
                <a:spcPts val="1001"/>
              </a:spcBef>
              <a:buNone/>
              <a:tabLst>
                <a:tab algn="l" pos="0"/>
              </a:tabLst>
            </a:pPr>
            <a:r>
              <a:rPr b="0" lang="en-US" sz="1600" strike="noStrike" u="none">
                <a:solidFill>
                  <a:schemeClr val="dk1"/>
                </a:solidFill>
                <a:effectLst/>
                <a:uFillTx/>
                <a:latin typeface="Grandview Display"/>
              </a:rPr>
              <a:t>Click to edit Master text styles</a:t>
            </a:r>
            <a:endParaRPr b="0" lang="pl-PL" sz="1600" strike="noStrike" u="none">
              <a:solidFill>
                <a:srgbClr val="000000"/>
              </a:solidFill>
              <a:effectLst/>
              <a:uFillTx/>
              <a:latin typeface="Arial"/>
            </a:endParaRPr>
          </a:p>
        </p:txBody>
      </p:sp>
      <p:sp>
        <p:nvSpPr>
          <p:cNvPr id="68" name="PlaceHolder 4"/>
          <p:cNvSpPr>
            <a:spLocks noGrp="1"/>
          </p:cNvSpPr>
          <p:nvPr>
            <p:ph type="dt" idx="28"/>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69" name="PlaceHolder 5"/>
          <p:cNvSpPr>
            <a:spLocks noGrp="1"/>
          </p:cNvSpPr>
          <p:nvPr>
            <p:ph type="ftr" idx="29"/>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70" name="PlaceHolder 6"/>
          <p:cNvSpPr>
            <a:spLocks noGrp="1"/>
          </p:cNvSpPr>
          <p:nvPr>
            <p:ph type="sldNum" idx="30"/>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B794DE99-4218-48F8-9F78-C63C835FA2CA}"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bg>
      <p:bgPr>
        <a:solidFill>
          <a:srgbClr val="ffffff"/>
        </a:solidFill>
      </p:bgPr>
    </p:bg>
    <p:spTree>
      <p:nvGrpSpPr>
        <p:cNvPr id="1" name=""/>
        <p:cNvGrpSpPr/>
        <p:nvPr/>
      </p:nvGrpSpPr>
      <p:grpSpPr>
        <a:xfrm>
          <a:off x="0" y="0"/>
          <a:ext cx="0" cy="0"/>
          <a:chOff x="0" y="0"/>
          <a:chExt cx="0" cy="0"/>
        </a:xfrm>
      </p:grpSpPr>
      <p:cxnSp>
        <p:nvCxnSpPr>
          <p:cNvPr id="71"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72" name="PlaceHolder 1"/>
          <p:cNvSpPr>
            <a:spLocks noGrp="1"/>
          </p:cNvSpPr>
          <p:nvPr>
            <p:ph type="title"/>
          </p:nvPr>
        </p:nvSpPr>
        <p:spPr>
          <a:xfrm>
            <a:off x="528840" y="1512000"/>
            <a:ext cx="5516280" cy="3251160"/>
          </a:xfrm>
          <a:prstGeom prst="rect">
            <a:avLst/>
          </a:prstGeom>
          <a:noFill/>
          <a:ln w="0">
            <a:noFill/>
          </a:ln>
        </p:spPr>
        <p:txBody>
          <a:bodyPr lIns="91440" rIns="91440" tIns="45720" bIns="45720" anchor="t">
            <a:normAutofit/>
          </a:bodyPr>
          <a:p>
            <a:pPr indent="0" defTabSz="914400">
              <a:lnSpc>
                <a:spcPct val="100000"/>
              </a:lnSpc>
              <a:buNone/>
              <a:tabLst>
                <a:tab algn="l" pos="0"/>
              </a:tabLst>
            </a:pPr>
            <a:r>
              <a:rPr b="1" lang="en-US" sz="5400" strike="noStrike" u="none">
                <a:solidFill>
                  <a:schemeClr val="dk1"/>
                </a:solidFill>
                <a:effectLst/>
                <a:uFillTx/>
                <a:latin typeface="Grandview Display"/>
              </a:rPr>
              <a:t>Click to edit Master title style</a:t>
            </a:r>
            <a:endParaRPr b="0" lang="pl-PL" sz="5400" strike="noStrike" u="none">
              <a:solidFill>
                <a:srgbClr val="000000"/>
              </a:solidFill>
              <a:effectLst/>
              <a:uFillTx/>
              <a:latin typeface="Arial"/>
            </a:endParaRPr>
          </a:p>
        </p:txBody>
      </p:sp>
      <p:sp>
        <p:nvSpPr>
          <p:cNvPr id="73" name="PlaceHolder 2"/>
          <p:cNvSpPr>
            <a:spLocks noGrp="1"/>
          </p:cNvSpPr>
          <p:nvPr>
            <p:ph type="dt" idx="31"/>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74" name="PlaceHolder 3"/>
          <p:cNvSpPr>
            <a:spLocks noGrp="1"/>
          </p:cNvSpPr>
          <p:nvPr>
            <p:ph type="ftr" idx="32"/>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75" name="PlaceHolder 4"/>
          <p:cNvSpPr>
            <a:spLocks noGrp="1"/>
          </p:cNvSpPr>
          <p:nvPr>
            <p:ph type="sldNum" idx="33"/>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C10AD2A0-58BC-4EE1-B9D0-3AE6BDA9C826}"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
        <p:nvSpPr>
          <p:cNvPr id="76" name="PlaceHolder 5"/>
          <p:cNvSpPr>
            <a:spLocks noGrp="1"/>
          </p:cNvSpPr>
          <p:nvPr>
            <p:ph type="body"/>
          </p:nvPr>
        </p:nvSpPr>
        <p:spPr>
          <a:xfrm>
            <a:off x="503640" y="1768680"/>
            <a:ext cx="9069480" cy="4381560"/>
          </a:xfrm>
          <a:prstGeom prst="rect">
            <a:avLst/>
          </a:prstGeom>
          <a:noFill/>
          <a:ln w="0">
            <a:noFill/>
          </a:ln>
        </p:spPr>
        <p:txBody>
          <a:bodyPr lIns="0" rIns="0" tIns="0" bIns="0" anchor="t">
            <a:normAutofit/>
          </a:bodyPr>
          <a:p>
            <a:pPr marL="432000" indent="-324000">
              <a:lnSpc>
                <a:spcPct val="120000"/>
              </a:lnSpc>
              <a:spcBef>
                <a:spcPts val="1417"/>
              </a:spcBef>
              <a:buClr>
                <a:srgbClr val="000000"/>
              </a:buClr>
              <a:buSzPct val="45000"/>
              <a:buFont typeface="Wingdings" charset="2"/>
              <a:buChar char=""/>
            </a:pPr>
            <a:r>
              <a:rPr b="0" lang="en-US" sz="2000" strike="noStrike" u="none">
                <a:solidFill>
                  <a:schemeClr val="dk1"/>
                </a:solidFill>
                <a:effectLst/>
                <a:uFillTx/>
                <a:latin typeface="Grandview Display"/>
              </a:rPr>
              <a:t>Click to edit the outline text format</a:t>
            </a:r>
            <a:endParaRPr b="0" lang="pl-PL" sz="2000" strike="noStrike" u="none">
              <a:solidFill>
                <a:srgbClr val="000000"/>
              </a:solidFill>
              <a:effectLst/>
              <a:uFillTx/>
              <a:latin typeface="Arial"/>
            </a:endParaRPr>
          </a:p>
          <a:p>
            <a:pPr lvl="1" marL="864000" indent="-324000">
              <a:lnSpc>
                <a:spcPct val="120000"/>
              </a:lnSpc>
              <a:spcBef>
                <a:spcPts val="1134"/>
              </a:spcBef>
              <a:buClr>
                <a:srgbClr val="000000"/>
              </a:buClr>
              <a:buSzPct val="75000"/>
              <a:buFont typeface="Symbol" charset="2"/>
              <a:buChar char=""/>
            </a:pPr>
            <a:r>
              <a:rPr b="0" lang="en-US" sz="1600" strike="noStrike" u="none">
                <a:solidFill>
                  <a:schemeClr val="dk1"/>
                </a:solidFill>
                <a:effectLst/>
                <a:uFillTx/>
                <a:latin typeface="Grandview Display"/>
              </a:rPr>
              <a:t>Second Outline Level</a:t>
            </a:r>
            <a:endParaRPr b="0" lang="pl-PL" sz="1600" strike="noStrike" u="none">
              <a:solidFill>
                <a:srgbClr val="000000"/>
              </a:solidFill>
              <a:effectLst/>
              <a:uFillTx/>
              <a:latin typeface="Arial"/>
            </a:endParaRPr>
          </a:p>
          <a:p>
            <a:pPr lvl="2" marL="1296000" indent="-288000">
              <a:lnSpc>
                <a:spcPct val="120000"/>
              </a:lnSpc>
              <a:spcBef>
                <a:spcPts val="850"/>
              </a:spcBef>
              <a:buClr>
                <a:srgbClr val="000000"/>
              </a:buClr>
              <a:buSzPct val="45000"/>
              <a:buFont typeface="Wingdings" charset="2"/>
              <a:buChar char=""/>
            </a:pPr>
            <a:r>
              <a:rPr b="0" lang="en-US" sz="1400" strike="noStrike" u="none">
                <a:solidFill>
                  <a:schemeClr val="dk1"/>
                </a:solidFill>
                <a:effectLst/>
                <a:uFillTx/>
                <a:latin typeface="Grandview Display"/>
              </a:rPr>
              <a:t>Third Outline Level</a:t>
            </a:r>
            <a:endParaRPr b="0" lang="pl-PL" sz="1400" strike="noStrike" u="none">
              <a:solidFill>
                <a:srgbClr val="000000"/>
              </a:solidFill>
              <a:effectLst/>
              <a:uFillTx/>
              <a:latin typeface="Arial"/>
            </a:endParaRPr>
          </a:p>
          <a:p>
            <a:pPr lvl="3" marL="1728000" indent="-216000">
              <a:lnSpc>
                <a:spcPct val="120000"/>
              </a:lnSpc>
              <a:spcBef>
                <a:spcPts val="567"/>
              </a:spcBef>
              <a:buClr>
                <a:srgbClr val="000000"/>
              </a:buClr>
              <a:buSzPct val="75000"/>
              <a:buFont typeface="Symbol" charset="2"/>
              <a:buChar char=""/>
            </a:pPr>
            <a:r>
              <a:rPr b="0" lang="en-US" sz="1400" strike="noStrike" u="none">
                <a:solidFill>
                  <a:schemeClr val="dk1"/>
                </a:solidFill>
                <a:effectLst/>
                <a:uFillTx/>
                <a:latin typeface="Grandview Display"/>
              </a:rPr>
              <a:t>Fourth Outline Level</a:t>
            </a:r>
            <a:endParaRPr b="0" lang="pl-PL" sz="1400" strike="noStrike" u="none">
              <a:solidFill>
                <a:srgbClr val="000000"/>
              </a:solidFill>
              <a:effectLst/>
              <a:uFillTx/>
              <a:latin typeface="Arial"/>
            </a:endParaRPr>
          </a:p>
          <a:p>
            <a:pPr lvl="4" marL="2160000" indent="-216000">
              <a:lnSpc>
                <a:spcPct val="120000"/>
              </a:lnSpc>
              <a:spcBef>
                <a:spcPts val="283"/>
              </a:spcBef>
              <a:buClr>
                <a:srgbClr val="000000"/>
              </a:buClr>
              <a:buSzPct val="45000"/>
              <a:buFont typeface="Wingdings" charset="2"/>
              <a:buChar char=""/>
            </a:pPr>
            <a:r>
              <a:rPr b="0" lang="en-US" sz="2000" strike="noStrike" u="none">
                <a:solidFill>
                  <a:schemeClr val="dk1"/>
                </a:solidFill>
                <a:effectLst/>
                <a:uFillTx/>
                <a:latin typeface="Grandview Display"/>
              </a:rPr>
              <a:t>Fifth Outline Level</a:t>
            </a:r>
            <a:endParaRPr b="0" lang="pl-PL" sz="2000" strike="noStrike" u="none">
              <a:solidFill>
                <a:srgbClr val="000000"/>
              </a:solidFill>
              <a:effectLst/>
              <a:uFillTx/>
              <a:latin typeface="Arial"/>
            </a:endParaRPr>
          </a:p>
          <a:p>
            <a:pPr lvl="5" marL="2592000" indent="-216000">
              <a:lnSpc>
                <a:spcPct val="120000"/>
              </a:lnSpc>
              <a:spcBef>
                <a:spcPts val="283"/>
              </a:spcBef>
              <a:buClr>
                <a:srgbClr val="000000"/>
              </a:buClr>
              <a:buSzPct val="45000"/>
              <a:buFont typeface="Wingdings" charset="2"/>
              <a:buChar char=""/>
            </a:pPr>
            <a:r>
              <a:rPr b="0" lang="en-US" sz="2000" strike="noStrike" u="none">
                <a:solidFill>
                  <a:schemeClr val="dk1"/>
                </a:solidFill>
                <a:effectLst/>
                <a:uFillTx/>
                <a:latin typeface="Grandview Display"/>
              </a:rPr>
              <a:t>Sixth Outline Level</a:t>
            </a:r>
            <a:endParaRPr b="0" lang="pl-PL" sz="2000" strike="noStrike" u="none">
              <a:solidFill>
                <a:srgbClr val="000000"/>
              </a:solidFill>
              <a:effectLst/>
              <a:uFillTx/>
              <a:latin typeface="Arial"/>
            </a:endParaRPr>
          </a:p>
          <a:p>
            <a:pPr lvl="6" marL="3024000" indent="-216000">
              <a:lnSpc>
                <a:spcPct val="120000"/>
              </a:lnSpc>
              <a:spcBef>
                <a:spcPts val="283"/>
              </a:spcBef>
              <a:buClr>
                <a:srgbClr val="000000"/>
              </a:buClr>
              <a:buSzPct val="45000"/>
              <a:buFont typeface="Wingdings" charset="2"/>
              <a:buChar char=""/>
            </a:pPr>
            <a:r>
              <a:rPr b="0" lang="en-US" sz="2000" strike="noStrike" u="none">
                <a:solidFill>
                  <a:schemeClr val="dk1"/>
                </a:solidFill>
                <a:effectLst/>
                <a:uFillTx/>
                <a:latin typeface="Grandview Display"/>
              </a:rPr>
              <a:t>Seventh Outline Level</a:t>
            </a:r>
            <a:endParaRPr b="0" lang="pl-PL" sz="2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solidFill>
          <a:srgbClr val="ffffff"/>
        </a:solidFill>
      </p:bgPr>
    </p:bg>
    <p:spTree>
      <p:nvGrpSpPr>
        <p:cNvPr id="1" name=""/>
        <p:cNvGrpSpPr/>
        <p:nvPr/>
      </p:nvGrpSpPr>
      <p:grpSpPr>
        <a:xfrm>
          <a:off x="0" y="0"/>
          <a:ext cx="0" cy="0"/>
          <a:chOff x="0" y="0"/>
          <a:chExt cx="0" cy="0"/>
        </a:xfrm>
      </p:grpSpPr>
      <p:cxnSp>
        <p:nvCxnSpPr>
          <p:cNvPr id="6"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useBgFill="1">
        <p:nvSpPr>
          <p:cNvPr id="7" name="Rectangle 9"/>
          <p:cNvSpPr/>
          <p:nvPr/>
        </p:nvSpPr>
        <p:spPr>
          <a:xfrm>
            <a:off x="360" y="0"/>
            <a:ext cx="10077480" cy="755676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Grandview Display"/>
            </a:endParaRPr>
          </a:p>
        </p:txBody>
      </p:sp>
      <p:sp>
        <p:nvSpPr>
          <p:cNvPr id="8" name="PlaceHolder 1"/>
          <p:cNvSpPr>
            <a:spLocks noGrp="1"/>
          </p:cNvSpPr>
          <p:nvPr>
            <p:ph type="title"/>
          </p:nvPr>
        </p:nvSpPr>
        <p:spPr>
          <a:xfrm>
            <a:off x="7613640" y="705600"/>
            <a:ext cx="1495440" cy="6100560"/>
          </a:xfrm>
          <a:prstGeom prst="rect">
            <a:avLst/>
          </a:prstGeom>
          <a:noFill/>
          <a:ln w="0">
            <a:noFill/>
          </a:ln>
        </p:spPr>
        <p:txBody>
          <a:bodyPr lIns="91440" rIns="91440" tIns="45720" bIns="45720" anchor="t" vert="eaVert">
            <a:noAutofit/>
          </a:bodyPr>
          <a:p>
            <a:pPr indent="0" defTabSz="914400">
              <a:lnSpc>
                <a:spcPct val="100000"/>
              </a:lnSpc>
              <a:buNone/>
              <a:tabLst>
                <a:tab algn="l" pos="0"/>
              </a:tabLst>
            </a:pPr>
            <a:r>
              <a:rPr b="1" lang="en-US" sz="4000" strike="noStrike" u="none">
                <a:solidFill>
                  <a:schemeClr val="dk1"/>
                </a:solidFill>
                <a:effectLst/>
                <a:uFillTx/>
                <a:latin typeface="Grandview Display"/>
              </a:rPr>
              <a:t>Click to edit Master title style</a:t>
            </a:r>
            <a:endParaRPr b="0" lang="pl-PL" sz="4000" strike="noStrike" u="none">
              <a:solidFill>
                <a:srgbClr val="000000"/>
              </a:solidFill>
              <a:effectLst/>
              <a:uFillTx/>
              <a:latin typeface="Arial"/>
            </a:endParaRPr>
          </a:p>
        </p:txBody>
      </p:sp>
      <p:sp>
        <p:nvSpPr>
          <p:cNvPr id="9" name="PlaceHolder 2"/>
          <p:cNvSpPr>
            <a:spLocks noGrp="1"/>
          </p:cNvSpPr>
          <p:nvPr>
            <p:ph type="body"/>
          </p:nvPr>
        </p:nvSpPr>
        <p:spPr>
          <a:xfrm>
            <a:off x="528840" y="705600"/>
            <a:ext cx="6952680" cy="6100560"/>
          </a:xfrm>
          <a:prstGeom prst="rect">
            <a:avLst/>
          </a:prstGeom>
          <a:noFill/>
          <a:ln w="0">
            <a:noFill/>
          </a:ln>
        </p:spPr>
        <p:txBody>
          <a:bodyPr lIns="91440" rIns="91440" tIns="45720" bIns="45720" anchor="t" vert="eaVert">
            <a:noAutofit/>
          </a:bodyPr>
          <a:p>
            <a:pPr marL="228600" indent="-228600" defTabSz="914400">
              <a:lnSpc>
                <a:spcPct val="120000"/>
              </a:lnSpc>
              <a:spcBef>
                <a:spcPts val="1001"/>
              </a:spcBef>
              <a:buClr>
                <a:srgbClr val="000000"/>
              </a:buClr>
              <a:buSzPct val="87000"/>
              <a:buFont typeface="Arial"/>
              <a:buChar char="•"/>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Second level</a:t>
            </a:r>
            <a:endParaRPr b="0" lang="pl-PL" sz="18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1600" strike="noStrike" u="none">
                <a:solidFill>
                  <a:schemeClr val="dk1"/>
                </a:solidFill>
                <a:effectLst/>
                <a:uFillTx/>
                <a:latin typeface="Grandview Display"/>
              </a:rPr>
              <a:t>Third level</a:t>
            </a:r>
            <a:endParaRPr b="0" lang="pl-PL" sz="16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Fourth level</a:t>
            </a:r>
            <a:endParaRPr b="0" lang="pl-PL" sz="14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Fifth level</a:t>
            </a:r>
            <a:endParaRPr b="0" lang="pl-PL" sz="1400" strike="noStrike" u="none">
              <a:solidFill>
                <a:srgbClr val="000000"/>
              </a:solidFill>
              <a:effectLst/>
              <a:uFillTx/>
              <a:latin typeface="Arial"/>
            </a:endParaRPr>
          </a:p>
        </p:txBody>
      </p:sp>
      <p:sp>
        <p:nvSpPr>
          <p:cNvPr id="10" name="PlaceHolder 3"/>
          <p:cNvSpPr>
            <a:spLocks noGrp="1"/>
          </p:cNvSpPr>
          <p:nvPr>
            <p:ph type="dt" idx="4"/>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11" name="PlaceHolder 4"/>
          <p:cNvSpPr>
            <a:spLocks noGrp="1"/>
          </p:cNvSpPr>
          <p:nvPr>
            <p:ph type="ftr" idx="5"/>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12" name="PlaceHolder 5"/>
          <p:cNvSpPr>
            <a:spLocks noGrp="1"/>
          </p:cNvSpPr>
          <p:nvPr>
            <p:ph type="sldNum" idx="6"/>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96CF2642-EEAD-4CE5-8EAD-6D591F36362E}"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cxnSp>
        <p:nvCxnSpPr>
          <p:cNvPr id="13" name="Straight Connector 6">
            <a:extLst>
              <a:ext uri="{C183D7F6-B498-43B3-948B-1728B52AA6E4}">
                <adec:decorative xmlns:adec="http://schemas.microsoft.com/office/drawing/2017/decorative" val="1"/>
              </a:ext>
            </a:extLst>
          </p:cNvPr>
          <p:cNvCxnSpPr/>
          <p:nvPr/>
        </p:nvCxnSpPr>
        <p:spPr>
          <a:xfrm>
            <a:off x="11361240" y="702720"/>
            <a:ext cx="2880" cy="981720"/>
          </a:xfrm>
          <a:prstGeom prst="straightConnector1">
            <a:avLst/>
          </a:prstGeom>
          <a:ln w="76200">
            <a:solidFill>
              <a:srgbClr val="1973eb"/>
            </a:solidFill>
            <a:round/>
          </a:ln>
        </p:spPr>
      </p:cxn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rgbClr val="ffffff"/>
        </a:solidFill>
      </p:bgPr>
    </p:bg>
    <p:spTree>
      <p:nvGrpSpPr>
        <p:cNvPr id="1" name=""/>
        <p:cNvGrpSpPr/>
        <p:nvPr/>
      </p:nvGrpSpPr>
      <p:grpSpPr>
        <a:xfrm>
          <a:off x="0" y="0"/>
          <a:ext cx="0" cy="0"/>
          <a:chOff x="0" y="0"/>
          <a:chExt cx="0" cy="0"/>
        </a:xfrm>
      </p:grpSpPr>
      <p:cxnSp>
        <p:nvCxnSpPr>
          <p:cNvPr id="14"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15" name="PlaceHolder 1"/>
          <p:cNvSpPr>
            <a:spLocks noGrp="1"/>
          </p:cNvSpPr>
          <p:nvPr>
            <p:ph type="title"/>
          </p:nvPr>
        </p:nvSpPr>
        <p:spPr>
          <a:xfrm>
            <a:off x="528840" y="1512000"/>
            <a:ext cx="9001800" cy="120636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US" sz="4000" strike="noStrike" u="none">
                <a:solidFill>
                  <a:schemeClr val="dk1"/>
                </a:solidFill>
                <a:effectLst/>
                <a:uFillTx/>
                <a:latin typeface="Grandview Display"/>
              </a:rPr>
              <a:t>Click to edit Master title style</a:t>
            </a:r>
            <a:endParaRPr b="0" lang="pl-PL" sz="4000" strike="noStrike" u="none">
              <a:solidFill>
                <a:srgbClr val="000000"/>
              </a:solidFill>
              <a:effectLst/>
              <a:uFillTx/>
              <a:latin typeface="Arial"/>
            </a:endParaRPr>
          </a:p>
        </p:txBody>
      </p:sp>
      <p:sp>
        <p:nvSpPr>
          <p:cNvPr id="16" name="PlaceHolder 2"/>
          <p:cNvSpPr>
            <a:spLocks noGrp="1"/>
          </p:cNvSpPr>
          <p:nvPr>
            <p:ph type="body"/>
          </p:nvPr>
        </p:nvSpPr>
        <p:spPr>
          <a:xfrm>
            <a:off x="528840" y="2902680"/>
            <a:ext cx="9001800" cy="3927960"/>
          </a:xfrm>
          <a:prstGeom prst="rect">
            <a:avLst/>
          </a:prstGeom>
          <a:noFill/>
          <a:ln w="0">
            <a:noFill/>
          </a:ln>
        </p:spPr>
        <p:txBody>
          <a:bodyPr lIns="91440" rIns="91440" tIns="45720" bIns="45720" anchor="t">
            <a:noAutofit/>
          </a:bodyPr>
          <a:p>
            <a:pPr marL="228600" indent="-228600" defTabSz="914400">
              <a:lnSpc>
                <a:spcPct val="120000"/>
              </a:lnSpc>
              <a:spcBef>
                <a:spcPts val="1001"/>
              </a:spcBef>
              <a:buClr>
                <a:srgbClr val="000000"/>
              </a:buClr>
              <a:buSzPct val="87000"/>
              <a:buFont typeface="Arial"/>
              <a:buChar char="•"/>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Second level</a:t>
            </a:r>
            <a:endParaRPr b="0" lang="pl-PL" sz="18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1600" strike="noStrike" u="none">
                <a:solidFill>
                  <a:schemeClr val="dk1"/>
                </a:solidFill>
                <a:effectLst/>
                <a:uFillTx/>
                <a:latin typeface="Grandview Display"/>
              </a:rPr>
              <a:t>Third level</a:t>
            </a:r>
            <a:endParaRPr b="0" lang="pl-PL" sz="16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Fourth level</a:t>
            </a:r>
            <a:endParaRPr b="0" lang="pl-PL" sz="14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Fifth level</a:t>
            </a:r>
            <a:endParaRPr b="0" lang="pl-PL" sz="1400" strike="noStrike" u="none">
              <a:solidFill>
                <a:srgbClr val="000000"/>
              </a:solidFill>
              <a:effectLst/>
              <a:uFillTx/>
              <a:latin typeface="Arial"/>
            </a:endParaRPr>
          </a:p>
        </p:txBody>
      </p:sp>
      <p:sp>
        <p:nvSpPr>
          <p:cNvPr id="17" name="PlaceHolder 3"/>
          <p:cNvSpPr>
            <a:spLocks noGrp="1"/>
          </p:cNvSpPr>
          <p:nvPr>
            <p:ph type="dt" idx="7"/>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18" name="PlaceHolder 4"/>
          <p:cNvSpPr>
            <a:spLocks noGrp="1"/>
          </p:cNvSpPr>
          <p:nvPr>
            <p:ph type="ftr" idx="8"/>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19" name="PlaceHolder 5"/>
          <p:cNvSpPr>
            <a:spLocks noGrp="1"/>
          </p:cNvSpPr>
          <p:nvPr>
            <p:ph type="sldNum" idx="9"/>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D1ED862C-D75B-4A82-A86D-8E3342181A6F}"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solidFill>
          <a:srgbClr val="ffffff"/>
        </a:solidFill>
      </p:bgPr>
    </p:bg>
    <p:spTree>
      <p:nvGrpSpPr>
        <p:cNvPr id="1" name=""/>
        <p:cNvGrpSpPr/>
        <p:nvPr/>
      </p:nvGrpSpPr>
      <p:grpSpPr>
        <a:xfrm>
          <a:off x="0" y="0"/>
          <a:ext cx="0" cy="0"/>
          <a:chOff x="0" y="0"/>
          <a:chExt cx="0" cy="0"/>
        </a:xfrm>
      </p:grpSpPr>
      <p:cxnSp>
        <p:nvCxnSpPr>
          <p:cNvPr id="20"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useBgFill="1">
        <p:nvSpPr>
          <p:cNvPr id="21" name="Rectangle 7"/>
          <p:cNvSpPr/>
          <p:nvPr/>
        </p:nvSpPr>
        <p:spPr>
          <a:xfrm>
            <a:off x="360" y="0"/>
            <a:ext cx="10077480" cy="755676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Grandview Display"/>
            </a:endParaRPr>
          </a:p>
        </p:txBody>
      </p:sp>
      <p:sp>
        <p:nvSpPr>
          <p:cNvPr id="22" name="PlaceHolder 1"/>
          <p:cNvSpPr>
            <a:spLocks noGrp="1"/>
          </p:cNvSpPr>
          <p:nvPr>
            <p:ph type="title"/>
          </p:nvPr>
        </p:nvSpPr>
        <p:spPr>
          <a:xfrm>
            <a:off x="528840" y="1423440"/>
            <a:ext cx="7616160" cy="3480480"/>
          </a:xfrm>
          <a:prstGeom prst="rect">
            <a:avLst/>
          </a:prstGeom>
          <a:noFill/>
          <a:ln w="0">
            <a:noFill/>
          </a:ln>
        </p:spPr>
        <p:txBody>
          <a:bodyPr lIns="91440" rIns="91440" tIns="45720" bIns="45720" anchor="b">
            <a:normAutofit/>
          </a:bodyPr>
          <a:p>
            <a:pPr indent="0" defTabSz="914400">
              <a:lnSpc>
                <a:spcPct val="100000"/>
              </a:lnSpc>
              <a:buNone/>
              <a:tabLst>
                <a:tab algn="l" pos="0"/>
              </a:tabLst>
            </a:pPr>
            <a:r>
              <a:rPr b="1" lang="en-US" sz="5400" strike="noStrike" u="none">
                <a:solidFill>
                  <a:schemeClr val="dk1"/>
                </a:solidFill>
                <a:effectLst/>
                <a:uFillTx/>
                <a:latin typeface="Grandview Display"/>
              </a:rPr>
              <a:t>Click to edit Master title style</a:t>
            </a:r>
            <a:endParaRPr b="0" lang="pl-PL" sz="5400" strike="noStrike" u="none">
              <a:solidFill>
                <a:srgbClr val="000000"/>
              </a:solidFill>
              <a:effectLst/>
              <a:uFillTx/>
              <a:latin typeface="Arial"/>
            </a:endParaRPr>
          </a:p>
        </p:txBody>
      </p:sp>
      <p:sp>
        <p:nvSpPr>
          <p:cNvPr id="23" name="PlaceHolder 2"/>
          <p:cNvSpPr>
            <a:spLocks noGrp="1"/>
          </p:cNvSpPr>
          <p:nvPr>
            <p:ph type="body"/>
          </p:nvPr>
        </p:nvSpPr>
        <p:spPr>
          <a:xfrm>
            <a:off x="528840" y="5531760"/>
            <a:ext cx="6534720" cy="1180800"/>
          </a:xfrm>
          <a:prstGeom prst="rect">
            <a:avLst/>
          </a:prstGeom>
          <a:noFill/>
          <a:ln w="0">
            <a:noFill/>
          </a:ln>
        </p:spPr>
        <p:txBody>
          <a:bodyPr lIns="91440" rIns="91440" tIns="45720" bIns="45720" anchor="t">
            <a:normAutofit/>
          </a:bodyPr>
          <a:p>
            <a:pPr indent="0" defTabSz="914400">
              <a:lnSpc>
                <a:spcPct val="120000"/>
              </a:lnSpc>
              <a:spcBef>
                <a:spcPts val="1001"/>
              </a:spcBef>
              <a:buNone/>
              <a:tabLst>
                <a:tab algn="l" pos="0"/>
              </a:tabLst>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p:txBody>
      </p:sp>
      <p:sp>
        <p:nvSpPr>
          <p:cNvPr id="24" name="PlaceHolder 3"/>
          <p:cNvSpPr>
            <a:spLocks noGrp="1"/>
          </p:cNvSpPr>
          <p:nvPr>
            <p:ph type="dt" idx="10"/>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25" name="PlaceHolder 4"/>
          <p:cNvSpPr>
            <a:spLocks noGrp="1"/>
          </p:cNvSpPr>
          <p:nvPr>
            <p:ph type="ftr" idx="11"/>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26" name="PlaceHolder 5"/>
          <p:cNvSpPr>
            <a:spLocks noGrp="1"/>
          </p:cNvSpPr>
          <p:nvPr>
            <p:ph type="sldNum" idx="12"/>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4D1CCC82-428D-4783-9A03-FEEF4DA25210}"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cxnSp>
        <p:nvCxnSpPr>
          <p:cNvPr id="27" name="Straight Connector 6">
            <a:extLst>
              <a:ext uri="{C183D7F6-B498-43B3-948B-1728B52AA6E4}">
                <adec:decorative xmlns:adec="http://schemas.microsoft.com/office/drawing/2017/decorative" val="1"/>
              </a:ext>
            </a:extLst>
          </p:cNvPr>
          <p:cNvCxnSpPr/>
          <p:nvPr/>
        </p:nvCxnSpPr>
        <p:spPr>
          <a:xfrm>
            <a:off x="716040" y="4714920"/>
            <a:ext cx="981720" cy="2880"/>
          </a:xfrm>
          <a:prstGeom prst="straightConnector1">
            <a:avLst/>
          </a:prstGeom>
          <a:ln w="76200">
            <a:solidFill>
              <a:srgbClr val="1973eb"/>
            </a:solidFill>
            <a:round/>
          </a:ln>
        </p:spPr>
      </p:cxn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solidFill>
          <a:srgbClr val="ffffff"/>
        </a:solidFill>
      </p:bgPr>
    </p:bg>
    <p:spTree>
      <p:nvGrpSpPr>
        <p:cNvPr id="1" name=""/>
        <p:cNvGrpSpPr/>
        <p:nvPr/>
      </p:nvGrpSpPr>
      <p:grpSpPr>
        <a:xfrm>
          <a:off x="0" y="0"/>
          <a:ext cx="0" cy="0"/>
          <a:chOff x="0" y="0"/>
          <a:chExt cx="0" cy="0"/>
        </a:xfrm>
      </p:grpSpPr>
      <p:cxnSp>
        <p:nvCxnSpPr>
          <p:cNvPr id="28"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29" name="PlaceHolder 1"/>
          <p:cNvSpPr>
            <a:spLocks noGrp="1"/>
          </p:cNvSpPr>
          <p:nvPr>
            <p:ph type="title"/>
          </p:nvPr>
        </p:nvSpPr>
        <p:spPr>
          <a:xfrm>
            <a:off x="528840" y="1512000"/>
            <a:ext cx="9001800" cy="120636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US" sz="4000" strike="noStrike" u="none">
                <a:solidFill>
                  <a:schemeClr val="dk1"/>
                </a:solidFill>
                <a:effectLst/>
                <a:uFillTx/>
                <a:latin typeface="Grandview Display"/>
              </a:rPr>
              <a:t>Click to edit Master title style</a:t>
            </a:r>
            <a:endParaRPr b="0" lang="pl-PL" sz="4000" strike="noStrike" u="none">
              <a:solidFill>
                <a:srgbClr val="000000"/>
              </a:solidFill>
              <a:effectLst/>
              <a:uFillTx/>
              <a:latin typeface="Arial"/>
            </a:endParaRPr>
          </a:p>
        </p:txBody>
      </p:sp>
      <p:sp>
        <p:nvSpPr>
          <p:cNvPr id="30" name="PlaceHolder 2"/>
          <p:cNvSpPr>
            <a:spLocks noGrp="1"/>
          </p:cNvSpPr>
          <p:nvPr>
            <p:ph type="body"/>
          </p:nvPr>
        </p:nvSpPr>
        <p:spPr>
          <a:xfrm>
            <a:off x="528840" y="2902680"/>
            <a:ext cx="4306680" cy="3927960"/>
          </a:xfrm>
          <a:prstGeom prst="rect">
            <a:avLst/>
          </a:prstGeom>
          <a:noFill/>
          <a:ln w="0">
            <a:noFill/>
          </a:ln>
        </p:spPr>
        <p:txBody>
          <a:bodyPr lIns="91440" rIns="91440" tIns="45720" bIns="45720" anchor="t">
            <a:noAutofit/>
          </a:bodyPr>
          <a:p>
            <a:pPr marL="228600" indent="-228600" defTabSz="914400">
              <a:lnSpc>
                <a:spcPct val="120000"/>
              </a:lnSpc>
              <a:spcBef>
                <a:spcPts val="1001"/>
              </a:spcBef>
              <a:buClr>
                <a:srgbClr val="000000"/>
              </a:buClr>
              <a:buSzPct val="87000"/>
              <a:buFont typeface="Arial"/>
              <a:buChar char="•"/>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Second level</a:t>
            </a:r>
            <a:endParaRPr b="0" lang="pl-PL" sz="18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1600" strike="noStrike" u="none">
                <a:solidFill>
                  <a:schemeClr val="dk1"/>
                </a:solidFill>
                <a:effectLst/>
                <a:uFillTx/>
                <a:latin typeface="Grandview Display"/>
              </a:rPr>
              <a:t>Third level</a:t>
            </a:r>
            <a:endParaRPr b="0" lang="pl-PL" sz="16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Fourth level</a:t>
            </a:r>
            <a:endParaRPr b="0" lang="pl-PL" sz="14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Fifth level</a:t>
            </a:r>
            <a:endParaRPr b="0" lang="pl-PL" sz="1400" strike="noStrike" u="none">
              <a:solidFill>
                <a:srgbClr val="000000"/>
              </a:solidFill>
              <a:effectLst/>
              <a:uFillTx/>
              <a:latin typeface="Arial"/>
            </a:endParaRPr>
          </a:p>
        </p:txBody>
      </p:sp>
      <p:sp>
        <p:nvSpPr>
          <p:cNvPr id="31" name="PlaceHolder 3"/>
          <p:cNvSpPr>
            <a:spLocks noGrp="1"/>
          </p:cNvSpPr>
          <p:nvPr>
            <p:ph type="body"/>
          </p:nvPr>
        </p:nvSpPr>
        <p:spPr>
          <a:xfrm>
            <a:off x="5224320" y="2902680"/>
            <a:ext cx="4306680" cy="3927960"/>
          </a:xfrm>
          <a:prstGeom prst="rect">
            <a:avLst/>
          </a:prstGeom>
          <a:noFill/>
          <a:ln w="0">
            <a:noFill/>
          </a:ln>
        </p:spPr>
        <p:txBody>
          <a:bodyPr lIns="91440" rIns="91440" tIns="45720" bIns="45720" anchor="t">
            <a:noAutofit/>
          </a:bodyPr>
          <a:p>
            <a:pPr marL="228600" indent="-228600" defTabSz="914400">
              <a:lnSpc>
                <a:spcPct val="120000"/>
              </a:lnSpc>
              <a:spcBef>
                <a:spcPts val="1001"/>
              </a:spcBef>
              <a:buClr>
                <a:srgbClr val="000000"/>
              </a:buClr>
              <a:buSzPct val="87000"/>
              <a:buFont typeface="Arial"/>
              <a:buChar char="•"/>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Second level</a:t>
            </a:r>
            <a:endParaRPr b="0" lang="pl-PL" sz="18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1600" strike="noStrike" u="none">
                <a:solidFill>
                  <a:schemeClr val="dk1"/>
                </a:solidFill>
                <a:effectLst/>
                <a:uFillTx/>
                <a:latin typeface="Grandview Display"/>
              </a:rPr>
              <a:t>Third level</a:t>
            </a:r>
            <a:endParaRPr b="0" lang="pl-PL" sz="16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Fourth level</a:t>
            </a:r>
            <a:endParaRPr b="0" lang="pl-PL" sz="14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Fifth level</a:t>
            </a:r>
            <a:endParaRPr b="0" lang="pl-PL" sz="1400" strike="noStrike" u="none">
              <a:solidFill>
                <a:srgbClr val="000000"/>
              </a:solidFill>
              <a:effectLst/>
              <a:uFillTx/>
              <a:latin typeface="Arial"/>
            </a:endParaRPr>
          </a:p>
        </p:txBody>
      </p:sp>
      <p:sp>
        <p:nvSpPr>
          <p:cNvPr id="32" name="PlaceHolder 4"/>
          <p:cNvSpPr>
            <a:spLocks noGrp="1"/>
          </p:cNvSpPr>
          <p:nvPr>
            <p:ph type="dt" idx="13"/>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33" name="PlaceHolder 5"/>
          <p:cNvSpPr>
            <a:spLocks noGrp="1"/>
          </p:cNvSpPr>
          <p:nvPr>
            <p:ph type="ftr" idx="14"/>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34" name="PlaceHolder 6"/>
          <p:cNvSpPr>
            <a:spLocks noGrp="1"/>
          </p:cNvSpPr>
          <p:nvPr>
            <p:ph type="sldNum" idx="15"/>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3616B758-8C41-4D43-B8F2-66EF0E4FD39F}"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rgbClr val="ffffff"/>
        </a:solidFill>
      </p:bgPr>
    </p:bg>
    <p:spTree>
      <p:nvGrpSpPr>
        <p:cNvPr id="1" name=""/>
        <p:cNvGrpSpPr/>
        <p:nvPr/>
      </p:nvGrpSpPr>
      <p:grpSpPr>
        <a:xfrm>
          <a:off x="0" y="0"/>
          <a:ext cx="0" cy="0"/>
          <a:chOff x="0" y="0"/>
          <a:chExt cx="0" cy="0"/>
        </a:xfrm>
      </p:grpSpPr>
      <p:cxnSp>
        <p:nvCxnSpPr>
          <p:cNvPr id="35"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36" name="PlaceHolder 1"/>
          <p:cNvSpPr>
            <a:spLocks noGrp="1"/>
          </p:cNvSpPr>
          <p:nvPr>
            <p:ph type="title"/>
          </p:nvPr>
        </p:nvSpPr>
        <p:spPr>
          <a:xfrm>
            <a:off x="528840" y="1512000"/>
            <a:ext cx="9001800" cy="103248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US" sz="4000" strike="noStrike" u="none">
                <a:solidFill>
                  <a:schemeClr val="dk1"/>
                </a:solidFill>
                <a:effectLst/>
                <a:uFillTx/>
                <a:latin typeface="Grandview Display"/>
              </a:rPr>
              <a:t>Click to edit Master title style</a:t>
            </a:r>
            <a:endParaRPr b="0" lang="pl-PL" sz="4000" strike="noStrike" u="none">
              <a:solidFill>
                <a:srgbClr val="000000"/>
              </a:solidFill>
              <a:effectLst/>
              <a:uFillTx/>
              <a:latin typeface="Arial"/>
            </a:endParaRPr>
          </a:p>
        </p:txBody>
      </p:sp>
      <p:sp>
        <p:nvSpPr>
          <p:cNvPr id="37" name="PlaceHolder 2"/>
          <p:cNvSpPr>
            <a:spLocks noGrp="1"/>
          </p:cNvSpPr>
          <p:nvPr>
            <p:ph type="body"/>
          </p:nvPr>
        </p:nvSpPr>
        <p:spPr>
          <a:xfrm>
            <a:off x="528840" y="2547720"/>
            <a:ext cx="4306680" cy="763560"/>
          </a:xfrm>
          <a:prstGeom prst="rect">
            <a:avLst/>
          </a:prstGeom>
          <a:noFill/>
          <a:ln w="0">
            <a:noFill/>
          </a:ln>
        </p:spPr>
        <p:txBody>
          <a:bodyPr lIns="91440" rIns="91440" tIns="45720" bIns="45720" anchor="b">
            <a:normAutofit/>
          </a:bodyPr>
          <a:p>
            <a:pPr indent="0" defTabSz="914400">
              <a:lnSpc>
                <a:spcPct val="120000"/>
              </a:lnSpc>
              <a:spcBef>
                <a:spcPts val="1001"/>
              </a:spcBef>
              <a:buNone/>
              <a:tabLst>
                <a:tab algn="l" pos="0"/>
              </a:tabLst>
            </a:pPr>
            <a:r>
              <a:rPr b="1" lang="en-US" sz="1800" spc="300" strike="noStrike" u="none" cap="all">
                <a:solidFill>
                  <a:schemeClr val="dk1"/>
                </a:solidFill>
                <a:effectLst/>
                <a:uFillTx/>
                <a:latin typeface="Grandview Display"/>
              </a:rPr>
              <a:t>Click to edit Master text styles</a:t>
            </a:r>
            <a:endParaRPr b="0" lang="pl-PL" sz="1800" strike="noStrike" u="none">
              <a:solidFill>
                <a:srgbClr val="000000"/>
              </a:solidFill>
              <a:effectLst/>
              <a:uFillTx/>
              <a:latin typeface="Arial"/>
            </a:endParaRPr>
          </a:p>
        </p:txBody>
      </p:sp>
      <p:sp>
        <p:nvSpPr>
          <p:cNvPr id="38" name="PlaceHolder 3"/>
          <p:cNvSpPr>
            <a:spLocks noGrp="1"/>
          </p:cNvSpPr>
          <p:nvPr>
            <p:ph type="body"/>
          </p:nvPr>
        </p:nvSpPr>
        <p:spPr>
          <a:xfrm>
            <a:off x="528840" y="3314160"/>
            <a:ext cx="4306680" cy="3515040"/>
          </a:xfrm>
          <a:prstGeom prst="rect">
            <a:avLst/>
          </a:prstGeom>
          <a:noFill/>
          <a:ln w="0">
            <a:noFill/>
          </a:ln>
        </p:spPr>
        <p:txBody>
          <a:bodyPr lIns="91440" rIns="91440" tIns="45720" bIns="45720" anchor="t">
            <a:noAutofit/>
          </a:bodyPr>
          <a:p>
            <a:pPr marL="228600" indent="-228600" defTabSz="914400">
              <a:lnSpc>
                <a:spcPct val="120000"/>
              </a:lnSpc>
              <a:spcBef>
                <a:spcPts val="1001"/>
              </a:spcBef>
              <a:buClr>
                <a:srgbClr val="000000"/>
              </a:buClr>
              <a:buSzPct val="87000"/>
              <a:buFont typeface="Arial"/>
              <a:buChar char="•"/>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Second level</a:t>
            </a:r>
            <a:endParaRPr b="0" lang="pl-PL" sz="18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1600" strike="noStrike" u="none">
                <a:solidFill>
                  <a:schemeClr val="dk1"/>
                </a:solidFill>
                <a:effectLst/>
                <a:uFillTx/>
                <a:latin typeface="Grandview Display"/>
              </a:rPr>
              <a:t>Third level</a:t>
            </a:r>
            <a:endParaRPr b="0" lang="pl-PL" sz="16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Fourth level</a:t>
            </a:r>
            <a:endParaRPr b="0" lang="pl-PL" sz="14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Fifth level</a:t>
            </a:r>
            <a:endParaRPr b="0" lang="pl-PL" sz="1400" strike="noStrike" u="none">
              <a:solidFill>
                <a:srgbClr val="000000"/>
              </a:solidFill>
              <a:effectLst/>
              <a:uFillTx/>
              <a:latin typeface="Arial"/>
            </a:endParaRPr>
          </a:p>
        </p:txBody>
      </p:sp>
      <p:sp>
        <p:nvSpPr>
          <p:cNvPr id="39" name="PlaceHolder 4"/>
          <p:cNvSpPr>
            <a:spLocks noGrp="1"/>
          </p:cNvSpPr>
          <p:nvPr>
            <p:ph type="body"/>
          </p:nvPr>
        </p:nvSpPr>
        <p:spPr>
          <a:xfrm>
            <a:off x="5224320" y="2547720"/>
            <a:ext cx="4306680" cy="763560"/>
          </a:xfrm>
          <a:prstGeom prst="rect">
            <a:avLst/>
          </a:prstGeom>
          <a:noFill/>
          <a:ln w="0">
            <a:noFill/>
          </a:ln>
        </p:spPr>
        <p:txBody>
          <a:bodyPr lIns="91440" rIns="91440" tIns="45720" bIns="45720" anchor="b">
            <a:normAutofit/>
          </a:bodyPr>
          <a:p>
            <a:pPr indent="0" defTabSz="914400">
              <a:lnSpc>
                <a:spcPct val="120000"/>
              </a:lnSpc>
              <a:spcBef>
                <a:spcPts val="1001"/>
              </a:spcBef>
              <a:buNone/>
              <a:tabLst>
                <a:tab algn="l" pos="0"/>
              </a:tabLst>
            </a:pPr>
            <a:r>
              <a:rPr b="1" lang="en-US" sz="1800" spc="300" strike="noStrike" u="none" cap="all">
                <a:solidFill>
                  <a:schemeClr val="dk1"/>
                </a:solidFill>
                <a:effectLst/>
                <a:uFillTx/>
                <a:latin typeface="Grandview Display"/>
              </a:rPr>
              <a:t>Click to edit Master text styles</a:t>
            </a:r>
            <a:endParaRPr b="0" lang="pl-PL" sz="1800" strike="noStrike" u="none">
              <a:solidFill>
                <a:srgbClr val="000000"/>
              </a:solidFill>
              <a:effectLst/>
              <a:uFillTx/>
              <a:latin typeface="Arial"/>
            </a:endParaRPr>
          </a:p>
        </p:txBody>
      </p:sp>
      <p:sp>
        <p:nvSpPr>
          <p:cNvPr id="40" name="PlaceHolder 5"/>
          <p:cNvSpPr>
            <a:spLocks noGrp="1"/>
          </p:cNvSpPr>
          <p:nvPr>
            <p:ph type="body"/>
          </p:nvPr>
        </p:nvSpPr>
        <p:spPr>
          <a:xfrm>
            <a:off x="5224320" y="3314160"/>
            <a:ext cx="4306680" cy="3515040"/>
          </a:xfrm>
          <a:prstGeom prst="rect">
            <a:avLst/>
          </a:prstGeom>
          <a:noFill/>
          <a:ln w="0">
            <a:noFill/>
          </a:ln>
        </p:spPr>
        <p:txBody>
          <a:bodyPr lIns="91440" rIns="91440" tIns="45720" bIns="45720" anchor="t">
            <a:noAutofit/>
          </a:bodyPr>
          <a:p>
            <a:pPr marL="228600" indent="-228600" defTabSz="914400">
              <a:lnSpc>
                <a:spcPct val="120000"/>
              </a:lnSpc>
              <a:spcBef>
                <a:spcPts val="1001"/>
              </a:spcBef>
              <a:buClr>
                <a:srgbClr val="000000"/>
              </a:buClr>
              <a:buSzPct val="87000"/>
              <a:buFont typeface="Arial"/>
              <a:buChar char="•"/>
            </a:pPr>
            <a:r>
              <a:rPr b="0" lang="en-US" sz="2000" strike="noStrike" u="none">
                <a:solidFill>
                  <a:schemeClr val="dk1"/>
                </a:solidFill>
                <a:effectLst/>
                <a:uFillTx/>
                <a:latin typeface="Grandview Display"/>
              </a:rPr>
              <a:t>Click to edit Master text styles</a:t>
            </a:r>
            <a:endParaRPr b="0" lang="pl-PL" sz="20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Second level</a:t>
            </a:r>
            <a:endParaRPr b="0" lang="pl-PL" sz="18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1600" strike="noStrike" u="none">
                <a:solidFill>
                  <a:schemeClr val="dk1"/>
                </a:solidFill>
                <a:effectLst/>
                <a:uFillTx/>
                <a:latin typeface="Grandview Display"/>
              </a:rPr>
              <a:t>Third level</a:t>
            </a:r>
            <a:endParaRPr b="0" lang="pl-PL" sz="16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Fourth level</a:t>
            </a:r>
            <a:endParaRPr b="0" lang="pl-PL" sz="14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400" strike="noStrike" u="none">
                <a:solidFill>
                  <a:schemeClr val="dk1"/>
                </a:solidFill>
                <a:effectLst/>
                <a:uFillTx/>
                <a:latin typeface="Grandview Display"/>
              </a:rPr>
              <a:t>Fifth level</a:t>
            </a:r>
            <a:endParaRPr b="0" lang="pl-PL" sz="1400" strike="noStrike" u="none">
              <a:solidFill>
                <a:srgbClr val="000000"/>
              </a:solidFill>
              <a:effectLst/>
              <a:uFillTx/>
              <a:latin typeface="Arial"/>
            </a:endParaRPr>
          </a:p>
        </p:txBody>
      </p:sp>
      <p:sp>
        <p:nvSpPr>
          <p:cNvPr id="41" name="PlaceHolder 6"/>
          <p:cNvSpPr>
            <a:spLocks noGrp="1"/>
          </p:cNvSpPr>
          <p:nvPr>
            <p:ph type="dt" idx="16"/>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42" name="PlaceHolder 7"/>
          <p:cNvSpPr>
            <a:spLocks noGrp="1"/>
          </p:cNvSpPr>
          <p:nvPr>
            <p:ph type="ftr" idx="17"/>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43" name="PlaceHolder 8"/>
          <p:cNvSpPr>
            <a:spLocks noGrp="1"/>
          </p:cNvSpPr>
          <p:nvPr>
            <p:ph type="sldNum" idx="18"/>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BB4B4100-22AB-4E24-A78D-68EF8F9D00E1}"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rgbClr val="ffffff"/>
        </a:solidFill>
      </p:bgPr>
    </p:bg>
    <p:spTree>
      <p:nvGrpSpPr>
        <p:cNvPr id="1" name=""/>
        <p:cNvGrpSpPr/>
        <p:nvPr/>
      </p:nvGrpSpPr>
      <p:grpSpPr>
        <a:xfrm>
          <a:off x="0" y="0"/>
          <a:ext cx="0" cy="0"/>
          <a:chOff x="0" y="0"/>
          <a:chExt cx="0" cy="0"/>
        </a:xfrm>
      </p:grpSpPr>
      <p:cxnSp>
        <p:nvCxnSpPr>
          <p:cNvPr id="44"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45" name="PlaceHolder 1"/>
          <p:cNvSpPr>
            <a:spLocks noGrp="1"/>
          </p:cNvSpPr>
          <p:nvPr>
            <p:ph type="title"/>
          </p:nvPr>
        </p:nvSpPr>
        <p:spPr>
          <a:xfrm>
            <a:off x="528840" y="1512000"/>
            <a:ext cx="9001800" cy="120636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US" sz="4000" strike="noStrike" u="none">
                <a:solidFill>
                  <a:schemeClr val="dk1"/>
                </a:solidFill>
                <a:effectLst/>
                <a:uFillTx/>
                <a:latin typeface="Grandview Display"/>
              </a:rPr>
              <a:t>Click to edit Master title style</a:t>
            </a:r>
            <a:endParaRPr b="0" lang="pl-PL" sz="4000" strike="noStrike" u="none">
              <a:solidFill>
                <a:srgbClr val="000000"/>
              </a:solidFill>
              <a:effectLst/>
              <a:uFillTx/>
              <a:latin typeface="Arial"/>
            </a:endParaRPr>
          </a:p>
        </p:txBody>
      </p:sp>
      <p:sp>
        <p:nvSpPr>
          <p:cNvPr id="46" name="PlaceHolder 2"/>
          <p:cNvSpPr>
            <a:spLocks noGrp="1"/>
          </p:cNvSpPr>
          <p:nvPr>
            <p:ph type="dt" idx="19"/>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47" name="PlaceHolder 3"/>
          <p:cNvSpPr>
            <a:spLocks noGrp="1"/>
          </p:cNvSpPr>
          <p:nvPr>
            <p:ph type="ftr" idx="20"/>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48" name="PlaceHolder 4"/>
          <p:cNvSpPr>
            <a:spLocks noGrp="1"/>
          </p:cNvSpPr>
          <p:nvPr>
            <p:ph type="sldNum" idx="21"/>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3553EC09-9DD2-46C8-A8A2-0BC57CB4EA7A}"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
        <p:nvSpPr>
          <p:cNvPr id="49" name="PlaceHolder 5"/>
          <p:cNvSpPr>
            <a:spLocks noGrp="1"/>
          </p:cNvSpPr>
          <p:nvPr>
            <p:ph type="body"/>
          </p:nvPr>
        </p:nvSpPr>
        <p:spPr>
          <a:xfrm>
            <a:off x="504000" y="1769040"/>
            <a:ext cx="9071640" cy="43844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trike="noStrike" u="none">
                <a:solidFill>
                  <a:srgbClr val="000000"/>
                </a:solidFill>
                <a:effectLst/>
                <a:uFillTx/>
                <a:latin typeface="Arial"/>
              </a:rPr>
              <a:t>Click to edit the outline text format</a:t>
            </a:r>
            <a:endParaRPr b="0" lang="pl-PL"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pl-PL" sz="2800" strike="noStrike" u="none">
                <a:solidFill>
                  <a:srgbClr val="000000"/>
                </a:solidFill>
                <a:effectLst/>
                <a:uFillTx/>
                <a:latin typeface="Arial"/>
              </a:rPr>
              <a:t>Second Outline Level</a:t>
            </a:r>
            <a:endParaRPr b="0" lang="pl-PL"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pl-PL" sz="2400" strike="noStrike" u="none">
                <a:solidFill>
                  <a:srgbClr val="000000"/>
                </a:solidFill>
                <a:effectLst/>
                <a:uFillTx/>
                <a:latin typeface="Arial"/>
              </a:rPr>
              <a:t>Third Outline Level</a:t>
            </a:r>
            <a:endParaRPr b="0" lang="pl-PL"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pl-PL" sz="2000" strike="noStrike" u="none">
                <a:solidFill>
                  <a:srgbClr val="000000"/>
                </a:solidFill>
                <a:effectLst/>
                <a:uFillTx/>
                <a:latin typeface="Arial"/>
              </a:rPr>
              <a:t>Fourth Outline Level</a:t>
            </a:r>
            <a:endParaRPr b="0" lang="pl-PL"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pl-PL" sz="2000" strike="noStrike" u="none">
                <a:solidFill>
                  <a:srgbClr val="000000"/>
                </a:solidFill>
                <a:effectLst/>
                <a:uFillTx/>
                <a:latin typeface="Arial"/>
              </a:rPr>
              <a:t>Fifth Outline Level</a:t>
            </a:r>
            <a:endParaRPr b="0" lang="pl-PL"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pl-PL" sz="2000" strike="noStrike" u="none">
                <a:solidFill>
                  <a:srgbClr val="000000"/>
                </a:solidFill>
                <a:effectLst/>
                <a:uFillTx/>
                <a:latin typeface="Arial"/>
              </a:rPr>
              <a:t>Sixth Outline Level</a:t>
            </a:r>
            <a:endParaRPr b="0" lang="pl-PL"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pl-PL" sz="2000" strike="noStrike" u="none">
                <a:solidFill>
                  <a:srgbClr val="000000"/>
                </a:solidFill>
                <a:effectLst/>
                <a:uFillTx/>
                <a:latin typeface="Arial"/>
              </a:rPr>
              <a:t>Seventh Outline Level</a:t>
            </a:r>
            <a:endParaRPr b="0" lang="pl-PL" sz="20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rgbClr val="ffffff"/>
        </a:solidFill>
      </p:bgPr>
    </p:bg>
    <p:spTree>
      <p:nvGrpSpPr>
        <p:cNvPr id="1" name=""/>
        <p:cNvGrpSpPr/>
        <p:nvPr/>
      </p:nvGrpSpPr>
      <p:grpSpPr>
        <a:xfrm>
          <a:off x="0" y="0"/>
          <a:ext cx="0" cy="0"/>
          <a:chOff x="0" y="0"/>
          <a:chExt cx="0" cy="0"/>
        </a:xfrm>
      </p:grpSpPr>
      <p:cxnSp>
        <p:nvCxnSpPr>
          <p:cNvPr id="50"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useBgFill="1">
        <p:nvSpPr>
          <p:cNvPr id="51" name="Rectangle 4"/>
          <p:cNvSpPr/>
          <p:nvPr/>
        </p:nvSpPr>
        <p:spPr>
          <a:xfrm>
            <a:off x="360" y="0"/>
            <a:ext cx="10077480" cy="7556760"/>
          </a:xfrm>
          <a:prstGeom prst="rect">
            <a:avLst/>
          </a:prstGeom>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Grandview Display"/>
            </a:endParaRPr>
          </a:p>
        </p:txBody>
      </p:sp>
      <p:sp>
        <p:nvSpPr>
          <p:cNvPr id="52" name="PlaceHolder 1"/>
          <p:cNvSpPr>
            <a:spLocks noGrp="1"/>
          </p:cNvSpPr>
          <p:nvPr>
            <p:ph type="dt" idx="22"/>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53" name="PlaceHolder 2"/>
          <p:cNvSpPr>
            <a:spLocks noGrp="1"/>
          </p:cNvSpPr>
          <p:nvPr>
            <p:ph type="ftr" idx="23"/>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54" name="PlaceHolder 3"/>
          <p:cNvSpPr>
            <a:spLocks noGrp="1"/>
          </p:cNvSpPr>
          <p:nvPr>
            <p:ph type="sldNum" idx="24"/>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01C9F291-58BF-46B0-AADF-F5A623C17BC9}"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
        <p:nvSpPr>
          <p:cNvPr id="55" name="PlaceHolder 4"/>
          <p:cNvSpPr>
            <a:spLocks noGrp="1"/>
          </p:cNvSpPr>
          <p:nvPr>
            <p:ph type="title"/>
          </p:nvPr>
        </p:nvSpPr>
        <p:spPr>
          <a:xfrm>
            <a:off x="504000" y="301320"/>
            <a:ext cx="9071640" cy="1262160"/>
          </a:xfrm>
          <a:prstGeom prst="rect">
            <a:avLst/>
          </a:prstGeom>
          <a:noFill/>
          <a:ln w="0">
            <a:noFill/>
          </a:ln>
        </p:spPr>
        <p:txBody>
          <a:bodyPr lIns="0" rIns="0" tIns="0" bIns="0" anchor="ctr">
            <a:noAutofit/>
          </a:bodyPr>
          <a:p>
            <a:pPr indent="0" algn="ctr">
              <a:buNone/>
            </a:pPr>
            <a:r>
              <a:rPr b="0" lang="pl-PL" sz="4400" strike="noStrike" u="none">
                <a:solidFill>
                  <a:srgbClr val="000000"/>
                </a:solidFill>
                <a:effectLst/>
                <a:uFillTx/>
                <a:latin typeface="Arial"/>
              </a:rPr>
              <a:t>Click to edit the title text format</a:t>
            </a:r>
            <a:endParaRPr b="0" lang="pl-PL" sz="4400" strike="noStrike" u="none">
              <a:solidFill>
                <a:srgbClr val="000000"/>
              </a:solidFill>
              <a:effectLst/>
              <a:uFillTx/>
              <a:latin typeface="Arial"/>
            </a:endParaRPr>
          </a:p>
        </p:txBody>
      </p:sp>
      <p:sp>
        <p:nvSpPr>
          <p:cNvPr id="56" name="PlaceHolder 5"/>
          <p:cNvSpPr>
            <a:spLocks noGrp="1"/>
          </p:cNvSpPr>
          <p:nvPr>
            <p:ph type="body"/>
          </p:nvPr>
        </p:nvSpPr>
        <p:spPr>
          <a:xfrm>
            <a:off x="504000" y="1769040"/>
            <a:ext cx="9071640" cy="43844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trike="noStrike" u="none">
                <a:solidFill>
                  <a:srgbClr val="000000"/>
                </a:solidFill>
                <a:effectLst/>
                <a:uFillTx/>
                <a:latin typeface="Arial"/>
              </a:rPr>
              <a:t>Click to edit the outline text format</a:t>
            </a:r>
            <a:endParaRPr b="0" lang="pl-PL"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pl-PL" sz="2800" strike="noStrike" u="none">
                <a:solidFill>
                  <a:srgbClr val="000000"/>
                </a:solidFill>
                <a:effectLst/>
                <a:uFillTx/>
                <a:latin typeface="Arial"/>
              </a:rPr>
              <a:t>Second Outline Level</a:t>
            </a:r>
            <a:endParaRPr b="0" lang="pl-PL"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pl-PL" sz="2400" strike="noStrike" u="none">
                <a:solidFill>
                  <a:srgbClr val="000000"/>
                </a:solidFill>
                <a:effectLst/>
                <a:uFillTx/>
                <a:latin typeface="Arial"/>
              </a:rPr>
              <a:t>Third Outline Level</a:t>
            </a:r>
            <a:endParaRPr b="0" lang="pl-PL"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pl-PL" sz="2000" strike="noStrike" u="none">
                <a:solidFill>
                  <a:srgbClr val="000000"/>
                </a:solidFill>
                <a:effectLst/>
                <a:uFillTx/>
                <a:latin typeface="Arial"/>
              </a:rPr>
              <a:t>Fourth Outline Level</a:t>
            </a:r>
            <a:endParaRPr b="0" lang="pl-PL"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pl-PL" sz="2000" strike="noStrike" u="none">
                <a:solidFill>
                  <a:srgbClr val="000000"/>
                </a:solidFill>
                <a:effectLst/>
                <a:uFillTx/>
                <a:latin typeface="Arial"/>
              </a:rPr>
              <a:t>Fifth Outline Level</a:t>
            </a:r>
            <a:endParaRPr b="0" lang="pl-PL"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pl-PL" sz="2000" strike="noStrike" u="none">
                <a:solidFill>
                  <a:srgbClr val="000000"/>
                </a:solidFill>
                <a:effectLst/>
                <a:uFillTx/>
                <a:latin typeface="Arial"/>
              </a:rPr>
              <a:t>Sixth Outline Level</a:t>
            </a:r>
            <a:endParaRPr b="0" lang="pl-PL"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pl-PL" sz="2000" strike="noStrike" u="none">
                <a:solidFill>
                  <a:srgbClr val="000000"/>
                </a:solidFill>
                <a:effectLst/>
                <a:uFillTx/>
                <a:latin typeface="Arial"/>
              </a:rPr>
              <a:t>Seventh Outline Level</a:t>
            </a:r>
            <a:endParaRPr b="0" lang="pl-PL" sz="2000" strike="noStrike" u="none">
              <a:solidFill>
                <a:srgbClr val="000000"/>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rgbClr val="ffffff"/>
        </a:solidFill>
      </p:bgPr>
    </p:bg>
    <p:spTree>
      <p:nvGrpSpPr>
        <p:cNvPr id="1" name=""/>
        <p:cNvGrpSpPr/>
        <p:nvPr/>
      </p:nvGrpSpPr>
      <p:grpSpPr>
        <a:xfrm>
          <a:off x="0" y="0"/>
          <a:ext cx="0" cy="0"/>
          <a:chOff x="0" y="0"/>
          <a:chExt cx="0" cy="0"/>
        </a:xfrm>
      </p:grpSpPr>
      <p:cxnSp>
        <p:nvCxnSpPr>
          <p:cNvPr id="57"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58" name="PlaceHolder 1"/>
          <p:cNvSpPr>
            <a:spLocks noGrp="1"/>
          </p:cNvSpPr>
          <p:nvPr>
            <p:ph type="title"/>
          </p:nvPr>
        </p:nvSpPr>
        <p:spPr>
          <a:xfrm>
            <a:off x="528840" y="1512000"/>
            <a:ext cx="3188520" cy="1597320"/>
          </a:xfrm>
          <a:prstGeom prst="rect">
            <a:avLst/>
          </a:prstGeom>
          <a:noFill/>
          <a:ln w="0">
            <a:noFill/>
          </a:ln>
        </p:spPr>
        <p:txBody>
          <a:bodyPr lIns="91440" rIns="91440" tIns="45720" bIns="45720" anchor="t">
            <a:normAutofit lnSpcReduction="9999"/>
          </a:bodyPr>
          <a:p>
            <a:pPr indent="0" defTabSz="914400">
              <a:lnSpc>
                <a:spcPct val="100000"/>
              </a:lnSpc>
              <a:buNone/>
              <a:tabLst>
                <a:tab algn="l" pos="0"/>
              </a:tabLst>
            </a:pPr>
            <a:r>
              <a:rPr b="1" lang="en-US" sz="3600" strike="noStrike" u="none">
                <a:solidFill>
                  <a:schemeClr val="dk1"/>
                </a:solidFill>
                <a:effectLst/>
                <a:uFillTx/>
                <a:latin typeface="Grandview Display"/>
              </a:rPr>
              <a:t>Click to edit Master title style</a:t>
            </a:r>
            <a:endParaRPr b="0" lang="pl-PL" sz="3600" strike="noStrike" u="none">
              <a:solidFill>
                <a:srgbClr val="000000"/>
              </a:solidFill>
              <a:effectLst/>
              <a:uFillTx/>
              <a:latin typeface="Arial"/>
            </a:endParaRPr>
          </a:p>
        </p:txBody>
      </p:sp>
      <p:sp>
        <p:nvSpPr>
          <p:cNvPr id="59" name="PlaceHolder 2"/>
          <p:cNvSpPr>
            <a:spLocks noGrp="1"/>
          </p:cNvSpPr>
          <p:nvPr>
            <p:ph type="body"/>
          </p:nvPr>
        </p:nvSpPr>
        <p:spPr>
          <a:xfrm>
            <a:off x="4081320" y="1136520"/>
            <a:ext cx="5449680" cy="5691960"/>
          </a:xfrm>
          <a:prstGeom prst="rect">
            <a:avLst/>
          </a:prstGeom>
          <a:noFill/>
          <a:ln w="0">
            <a:noFill/>
          </a:ln>
        </p:spPr>
        <p:txBody>
          <a:bodyPr lIns="91440" rIns="91440" tIns="45720" bIns="45720" anchor="t">
            <a:normAutofit/>
          </a:bodyPr>
          <a:p>
            <a:pPr marL="228600" indent="-228600" defTabSz="914400">
              <a:lnSpc>
                <a:spcPct val="120000"/>
              </a:lnSpc>
              <a:spcBef>
                <a:spcPts val="1001"/>
              </a:spcBef>
              <a:buClr>
                <a:srgbClr val="000000"/>
              </a:buClr>
              <a:buSzPct val="87000"/>
              <a:buFont typeface="Arial"/>
              <a:buChar char="•"/>
            </a:pPr>
            <a:r>
              <a:rPr b="0" lang="en-US" sz="2800" strike="noStrike" u="none">
                <a:solidFill>
                  <a:schemeClr val="dk1"/>
                </a:solidFill>
                <a:effectLst/>
                <a:uFillTx/>
                <a:latin typeface="Grandview Display"/>
              </a:rPr>
              <a:t>Click to edit Master text styles</a:t>
            </a:r>
            <a:endParaRPr b="0" lang="pl-PL" sz="2800" strike="noStrike" u="none">
              <a:solidFill>
                <a:srgbClr val="000000"/>
              </a:solidFill>
              <a:effectLst/>
              <a:uFillTx/>
              <a:latin typeface="Arial"/>
            </a:endParaRPr>
          </a:p>
          <a:p>
            <a:pPr lvl="1" marL="493920" indent="-228600" defTabSz="914400">
              <a:lnSpc>
                <a:spcPct val="120000"/>
              </a:lnSpc>
              <a:spcBef>
                <a:spcPts val="499"/>
              </a:spcBef>
              <a:buClr>
                <a:srgbClr val="000000"/>
              </a:buClr>
              <a:buSzPct val="87000"/>
              <a:buFont typeface="Arial"/>
              <a:buChar char="•"/>
            </a:pPr>
            <a:r>
              <a:rPr b="0" lang="en-US" sz="2400" strike="noStrike" u="none">
                <a:solidFill>
                  <a:schemeClr val="dk1"/>
                </a:solidFill>
                <a:effectLst/>
                <a:uFillTx/>
                <a:latin typeface="Grandview Display"/>
              </a:rPr>
              <a:t>Second level</a:t>
            </a:r>
            <a:endParaRPr b="0" lang="pl-PL" sz="2400" strike="noStrike" u="none">
              <a:solidFill>
                <a:srgbClr val="000000"/>
              </a:solidFill>
              <a:effectLst/>
              <a:uFillTx/>
              <a:latin typeface="Arial"/>
            </a:endParaRPr>
          </a:p>
          <a:p>
            <a:pPr lvl="2" marL="731520" indent="-228600" defTabSz="914400">
              <a:lnSpc>
                <a:spcPct val="120000"/>
              </a:lnSpc>
              <a:spcBef>
                <a:spcPts val="499"/>
              </a:spcBef>
              <a:buClr>
                <a:srgbClr val="000000"/>
              </a:buClr>
              <a:buSzPct val="87000"/>
              <a:buFont typeface="Arial"/>
              <a:buChar char="•"/>
            </a:pPr>
            <a:r>
              <a:rPr b="0" lang="en-US" sz="2000" strike="noStrike" u="none">
                <a:solidFill>
                  <a:schemeClr val="dk1"/>
                </a:solidFill>
                <a:effectLst/>
                <a:uFillTx/>
                <a:latin typeface="Grandview Display"/>
              </a:rPr>
              <a:t>Third level</a:t>
            </a:r>
            <a:endParaRPr b="0" lang="pl-PL" sz="2000" strike="noStrike" u="none">
              <a:solidFill>
                <a:srgbClr val="000000"/>
              </a:solidFill>
              <a:effectLst/>
              <a:uFillTx/>
              <a:latin typeface="Arial"/>
            </a:endParaRPr>
          </a:p>
          <a:p>
            <a:pPr lvl="3" marL="1051560" indent="-28584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Fourth level</a:t>
            </a:r>
            <a:endParaRPr b="0" lang="pl-PL" sz="1800" strike="noStrike" u="none">
              <a:solidFill>
                <a:srgbClr val="000000"/>
              </a:solidFill>
              <a:effectLst/>
              <a:uFillTx/>
              <a:latin typeface="Arial"/>
            </a:endParaRPr>
          </a:p>
          <a:p>
            <a:pPr lvl="4" marL="1298520" indent="-228600" defTabSz="914400">
              <a:lnSpc>
                <a:spcPct val="120000"/>
              </a:lnSpc>
              <a:spcBef>
                <a:spcPts val="499"/>
              </a:spcBef>
              <a:buClr>
                <a:srgbClr val="000000"/>
              </a:buClr>
              <a:buSzPct val="87000"/>
              <a:buFont typeface="Arial"/>
              <a:buChar char="•"/>
            </a:pPr>
            <a:r>
              <a:rPr b="0" lang="en-US" sz="1800" strike="noStrike" u="none">
                <a:solidFill>
                  <a:schemeClr val="dk1"/>
                </a:solidFill>
                <a:effectLst/>
                <a:uFillTx/>
                <a:latin typeface="Grandview Display"/>
              </a:rPr>
              <a:t>Fifth level</a:t>
            </a:r>
            <a:endParaRPr b="0" lang="pl-PL" sz="1800" strike="noStrike" u="none">
              <a:solidFill>
                <a:srgbClr val="000000"/>
              </a:solidFill>
              <a:effectLst/>
              <a:uFillTx/>
              <a:latin typeface="Arial"/>
            </a:endParaRPr>
          </a:p>
        </p:txBody>
      </p:sp>
      <p:sp>
        <p:nvSpPr>
          <p:cNvPr id="60" name="PlaceHolder 3"/>
          <p:cNvSpPr>
            <a:spLocks noGrp="1"/>
          </p:cNvSpPr>
          <p:nvPr>
            <p:ph type="body"/>
          </p:nvPr>
        </p:nvSpPr>
        <p:spPr>
          <a:xfrm>
            <a:off x="528840" y="3276360"/>
            <a:ext cx="3188520" cy="3553920"/>
          </a:xfrm>
          <a:prstGeom prst="rect">
            <a:avLst/>
          </a:prstGeom>
          <a:noFill/>
          <a:ln w="0">
            <a:noFill/>
          </a:ln>
        </p:spPr>
        <p:txBody>
          <a:bodyPr lIns="91440" rIns="91440" tIns="45720" bIns="45720" anchor="t">
            <a:noAutofit/>
          </a:bodyPr>
          <a:p>
            <a:pPr indent="0" defTabSz="914400">
              <a:lnSpc>
                <a:spcPct val="120000"/>
              </a:lnSpc>
              <a:spcBef>
                <a:spcPts val="1001"/>
              </a:spcBef>
              <a:buNone/>
              <a:tabLst>
                <a:tab algn="l" pos="0"/>
              </a:tabLst>
            </a:pPr>
            <a:r>
              <a:rPr b="0" lang="en-US" sz="1600" strike="noStrike" u="none">
                <a:solidFill>
                  <a:schemeClr val="dk1"/>
                </a:solidFill>
                <a:effectLst/>
                <a:uFillTx/>
                <a:latin typeface="Grandview Display"/>
              </a:rPr>
              <a:t>Click to edit Master text styles</a:t>
            </a:r>
            <a:endParaRPr b="0" lang="pl-PL" sz="1600" strike="noStrike" u="none">
              <a:solidFill>
                <a:srgbClr val="000000"/>
              </a:solidFill>
              <a:effectLst/>
              <a:uFillTx/>
              <a:latin typeface="Arial"/>
            </a:endParaRPr>
          </a:p>
        </p:txBody>
      </p:sp>
      <p:sp>
        <p:nvSpPr>
          <p:cNvPr id="61" name="PlaceHolder 4"/>
          <p:cNvSpPr>
            <a:spLocks noGrp="1"/>
          </p:cNvSpPr>
          <p:nvPr>
            <p:ph type="dt" idx="25"/>
          </p:nvPr>
        </p:nvSpPr>
        <p:spPr>
          <a:xfrm>
            <a:off x="528840" y="7007040"/>
            <a:ext cx="2265480" cy="399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defTabSz="914400">
              <a:lnSpc>
                <a:spcPct val="100000"/>
              </a:lnSpc>
              <a:buNone/>
              <a:tabLst>
                <a:tab algn="l" pos="0"/>
              </a:tabLst>
            </a:pPr>
            <a:r>
              <a:rPr b="1" lang="en-US" sz="900" spc="300" strike="noStrike" u="none" cap="all">
                <a:solidFill>
                  <a:schemeClr val="dk1"/>
                </a:solidFill>
                <a:effectLst/>
                <a:uFillTx/>
                <a:latin typeface="Grandview Display"/>
              </a:rPr>
              <a:t>&lt;date/time&gt;</a:t>
            </a:r>
            <a:endParaRPr b="0" lang="pl-PL" sz="900" strike="noStrike" u="none">
              <a:solidFill>
                <a:srgbClr val="000000"/>
              </a:solidFill>
              <a:effectLst/>
              <a:uFillTx/>
              <a:latin typeface="Times New Roman"/>
            </a:endParaRPr>
          </a:p>
        </p:txBody>
      </p:sp>
      <p:sp>
        <p:nvSpPr>
          <p:cNvPr id="62" name="PlaceHolder 5"/>
          <p:cNvSpPr>
            <a:spLocks noGrp="1"/>
          </p:cNvSpPr>
          <p:nvPr>
            <p:ph type="ftr" idx="26"/>
          </p:nvPr>
        </p:nvSpPr>
        <p:spPr>
          <a:xfrm>
            <a:off x="5595120" y="7007040"/>
            <a:ext cx="3337920" cy="399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pl-PL" sz="1400" strike="noStrike" u="none">
                <a:solidFill>
                  <a:srgbClr val="000000"/>
                </a:solidFill>
                <a:effectLst/>
                <a:uFillTx/>
                <a:latin typeface="Times New Roman"/>
              </a:defRPr>
            </a:lvl1pPr>
          </a:lstStyle>
          <a:p>
            <a:pPr indent="0" algn="ctr">
              <a:lnSpc>
                <a:spcPct val="100000"/>
              </a:lnSpc>
              <a:buNone/>
              <a:tabLst>
                <a:tab algn="l" pos="0"/>
              </a:tabLst>
            </a:pPr>
            <a:r>
              <a:rPr b="0" lang="pl-PL" sz="1400" strike="noStrike" u="none">
                <a:solidFill>
                  <a:srgbClr val="000000"/>
                </a:solidFill>
                <a:effectLst/>
                <a:uFillTx/>
                <a:latin typeface="Times New Roman"/>
              </a:rPr>
              <a:t>&lt;footer&gt;</a:t>
            </a:r>
            <a:endParaRPr b="0" lang="pl-PL" sz="1400" strike="noStrike" u="none">
              <a:solidFill>
                <a:srgbClr val="000000"/>
              </a:solidFill>
              <a:effectLst/>
              <a:uFillTx/>
              <a:latin typeface="Times New Roman"/>
            </a:endParaRPr>
          </a:p>
        </p:txBody>
      </p:sp>
      <p:sp>
        <p:nvSpPr>
          <p:cNvPr id="63" name="PlaceHolder 6"/>
          <p:cNvSpPr>
            <a:spLocks noGrp="1"/>
          </p:cNvSpPr>
          <p:nvPr>
            <p:ph type="sldNum" idx="27"/>
          </p:nvPr>
        </p:nvSpPr>
        <p:spPr>
          <a:xfrm>
            <a:off x="8935560" y="7007040"/>
            <a:ext cx="595440" cy="3992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900" spc="300" strike="noStrike" u="none" cap="all">
                <a:solidFill>
                  <a:schemeClr val="dk1"/>
                </a:solidFill>
                <a:effectLst/>
                <a:uFillTx/>
                <a:latin typeface="Grandview Display"/>
              </a:defRPr>
            </a:lvl1pPr>
          </a:lstStyle>
          <a:p>
            <a:pPr indent="0" algn="r" defTabSz="914400">
              <a:lnSpc>
                <a:spcPct val="100000"/>
              </a:lnSpc>
              <a:buNone/>
              <a:tabLst>
                <a:tab algn="l" pos="0"/>
              </a:tabLst>
            </a:pPr>
            <a:fld id="{4F68EDC3-9301-4900-8B92-86C969D9CDB0}" type="slidenum">
              <a:rPr b="1" lang="en-US" sz="900" spc="300" strike="noStrike" u="none" cap="all">
                <a:solidFill>
                  <a:schemeClr val="dk1"/>
                </a:solidFill>
                <a:effectLst/>
                <a:uFillTx/>
                <a:latin typeface="Grandview Display"/>
              </a:rPr>
              <a:t>&lt;number&gt;</a:t>
            </a:fld>
            <a:endParaRPr b="0" lang="pl-PL" sz="9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useBgFill="1">
        <p:nvSpPr>
          <p:cNvPr id="83" name="Rectangle 8">
            <a:extLst>
              <a:ext uri="{C183D7F6-B498-43B3-948B-1728B52AA6E4}">
                <adec:decorative xmlns:adec="http://schemas.microsoft.com/office/drawing/2017/decorative" val="1"/>
              </a:ext>
            </a:extLst>
          </p:cNvPr>
          <p:cNvSpPr/>
          <p:nvPr/>
        </p:nvSpPr>
        <p:spPr>
          <a:xfrm>
            <a:off x="360" y="0"/>
            <a:ext cx="10077480" cy="75567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trike="noStrike" u="none">
              <a:solidFill>
                <a:schemeClr val="lt1"/>
              </a:solidFill>
              <a:effectLst/>
              <a:uFillTx/>
              <a:latin typeface="Grandview Display"/>
            </a:endParaRPr>
          </a:p>
        </p:txBody>
      </p:sp>
      <p:pic>
        <p:nvPicPr>
          <p:cNvPr id="84" name="Picture 3" descr="Digital financial graph"/>
          <p:cNvPicPr/>
          <p:nvPr/>
        </p:nvPicPr>
        <p:blipFill>
          <a:blip r:embed="rId1"/>
          <a:srcRect l="9093" t="9091" r="-7" b="-7"/>
          <a:stretch/>
        </p:blipFill>
        <p:spPr>
          <a:xfrm>
            <a:off x="0" y="0"/>
            <a:ext cx="10077480" cy="7556760"/>
          </a:xfrm>
          <a:prstGeom prst="rect">
            <a:avLst/>
          </a:prstGeom>
          <a:noFill/>
          <a:ln w="0">
            <a:noFill/>
          </a:ln>
        </p:spPr>
      </p:pic>
      <p:sp>
        <p:nvSpPr>
          <p:cNvPr id="85" name="Rectangle 10">
            <a:extLst>
              <a:ext uri="{C183D7F6-B498-43B3-948B-1728B52AA6E4}">
                <adec:decorative xmlns:adec="http://schemas.microsoft.com/office/drawing/2017/decorative" val="1"/>
              </a:ext>
            </a:extLst>
          </p:cNvPr>
          <p:cNvSpPr/>
          <p:nvPr/>
        </p:nvSpPr>
        <p:spPr>
          <a:xfrm rot="10800000">
            <a:off x="3018600" y="2880"/>
            <a:ext cx="7061040" cy="7556760"/>
          </a:xfrm>
          <a:prstGeom prst="rect">
            <a:avLst/>
          </a:prstGeom>
          <a:gradFill rotWithShape="0">
            <a:gsLst>
              <a:gs pos="0">
                <a:srgbClr val="000000">
                  <a:alpha val="0"/>
                </a:srgbClr>
              </a:gs>
              <a:gs pos="58000">
                <a:srgbClr val="000000">
                  <a:alpha val="55000"/>
                </a:srgbClr>
              </a:gs>
              <a:gs pos="93000">
                <a:srgbClr val="000000">
                  <a:alpha val="64000"/>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trike="noStrike" u="none">
              <a:solidFill>
                <a:schemeClr val="lt1"/>
              </a:solidFill>
              <a:effectLst/>
              <a:uFillTx/>
              <a:latin typeface="Grandview Display"/>
            </a:endParaRPr>
          </a:p>
        </p:txBody>
      </p:sp>
      <p:sp>
        <p:nvSpPr>
          <p:cNvPr id="86" name="PlaceHolder 1"/>
          <p:cNvSpPr>
            <a:spLocks noGrp="1"/>
          </p:cNvSpPr>
          <p:nvPr>
            <p:ph type="title"/>
          </p:nvPr>
        </p:nvSpPr>
        <p:spPr>
          <a:xfrm>
            <a:off x="5487840" y="1008000"/>
            <a:ext cx="4043160" cy="3775680"/>
          </a:xfrm>
          <a:prstGeom prst="rect">
            <a:avLst/>
          </a:prstGeom>
          <a:noFill/>
          <a:ln w="0">
            <a:noFill/>
          </a:ln>
        </p:spPr>
        <p:txBody>
          <a:bodyPr lIns="91440" rIns="91440" tIns="45720" bIns="45720" anchor="t">
            <a:normAutofit/>
          </a:bodyPr>
          <a:p>
            <a:pPr indent="0" algn="r" defTabSz="914400">
              <a:lnSpc>
                <a:spcPct val="100000"/>
              </a:lnSpc>
              <a:buNone/>
              <a:tabLst>
                <a:tab algn="l" pos="0"/>
              </a:tabLst>
            </a:pPr>
            <a:r>
              <a:rPr b="1" lang="pl-PL" sz="5400" strike="noStrike" u="none">
                <a:solidFill>
                  <a:srgbClr val="ffffff"/>
                </a:solidFill>
                <a:effectLst/>
                <a:uFillTx/>
                <a:latin typeface="Grandview Display"/>
                <a:ea typeface="Grandview Display"/>
              </a:rPr>
              <a:t>RT Task Analyzer</a:t>
            </a:r>
            <a:endParaRPr b="0" lang="pl-PL" sz="5400" strike="noStrike" u="none">
              <a:solidFill>
                <a:srgbClr val="ffffff"/>
              </a:solidFill>
              <a:effectLst/>
              <a:uFillTx/>
              <a:latin typeface="Arial"/>
            </a:endParaRPr>
          </a:p>
        </p:txBody>
      </p:sp>
      <p:sp>
        <p:nvSpPr>
          <p:cNvPr id="87" name="PlaceHolder 2"/>
          <p:cNvSpPr>
            <a:spLocks noGrp="1"/>
          </p:cNvSpPr>
          <p:nvPr>
            <p:ph type="subTitle"/>
          </p:nvPr>
        </p:nvSpPr>
        <p:spPr>
          <a:xfrm>
            <a:off x="5447880" y="5790600"/>
            <a:ext cx="4082760" cy="892800"/>
          </a:xfrm>
          <a:prstGeom prst="rect">
            <a:avLst/>
          </a:prstGeom>
          <a:noFill/>
          <a:ln w="0">
            <a:noFill/>
          </a:ln>
        </p:spPr>
        <p:txBody>
          <a:bodyPr lIns="91440" rIns="91440" tIns="45720" bIns="45720" anchor="t">
            <a:normAutofit/>
          </a:bodyPr>
          <a:p>
            <a:pPr indent="0" algn="r" defTabSz="914400">
              <a:lnSpc>
                <a:spcPct val="130000"/>
              </a:lnSpc>
              <a:spcBef>
                <a:spcPts val="1001"/>
              </a:spcBef>
              <a:buNone/>
              <a:tabLst>
                <a:tab algn="l" pos="0"/>
              </a:tabLst>
            </a:pPr>
            <a:r>
              <a:rPr b="1" lang="pl-PL" sz="1800" spc="300" strike="noStrike" u="none" cap="all">
                <a:solidFill>
                  <a:srgbClr val="ffffff"/>
                </a:solidFill>
                <a:effectLst/>
                <a:uFillTx/>
                <a:latin typeface="Grandview Display"/>
              </a:rPr>
              <a:t>Marcel Gruszecki</a:t>
            </a:r>
            <a:endParaRPr b="0" lang="pl-PL" sz="1800" strike="noStrike" u="none">
              <a:solidFill>
                <a:srgbClr val="ffffff"/>
              </a:solidFill>
              <a:effectLst/>
              <a:uFillTx/>
              <a:latin typeface="Arial"/>
            </a:endParaRPr>
          </a:p>
        </p:txBody>
      </p:sp>
      <p:cxnSp>
        <p:nvCxnSpPr>
          <p:cNvPr id="88" name="Straight Connector 12">
            <a:extLst>
              <a:ext uri="{C183D7F6-B498-43B3-948B-1728B52AA6E4}">
                <adec:decorative xmlns:adec="http://schemas.microsoft.com/office/drawing/2017/decorative" val="1"/>
              </a:ext>
            </a:extLst>
          </p:cNvPr>
          <p:cNvCxnSpPr/>
          <p:nvPr/>
        </p:nvCxnSpPr>
        <p:spPr>
          <a:xfrm>
            <a:off x="10438200" y="4861080"/>
            <a:ext cx="981720" cy="2880"/>
          </a:xfrm>
          <a:prstGeom prst="straightConnector1">
            <a:avLst/>
          </a:prstGeom>
          <a:ln w="76200">
            <a:solidFill>
              <a:srgbClr val="1973eb"/>
            </a:solidFill>
            <a:round/>
          </a:ln>
        </p:spPr>
      </p:cxn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cxnSp>
        <p:nvCxnSpPr>
          <p:cNvPr id="89"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useBgFill="1">
        <p:nvSpPr>
          <p:cNvPr id="90" name="Rectangle 10">
            <a:extLst>
              <a:ext uri="{C183D7F6-B498-43B3-948B-1728B52AA6E4}">
                <adec:decorative xmlns:adec="http://schemas.microsoft.com/office/drawing/2017/decorative" val="1"/>
              </a:ext>
            </a:extLst>
          </p:cNvPr>
          <p:cNvSpPr/>
          <p:nvPr/>
        </p:nvSpPr>
        <p:spPr>
          <a:xfrm>
            <a:off x="360" y="0"/>
            <a:ext cx="10077480" cy="75567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trike="noStrike" u="none">
              <a:solidFill>
                <a:schemeClr val="lt1"/>
              </a:solidFill>
              <a:effectLst/>
              <a:uFillTx/>
              <a:latin typeface="Grandview Display"/>
            </a:endParaRPr>
          </a:p>
        </p:txBody>
      </p:sp>
      <p:sp>
        <p:nvSpPr>
          <p:cNvPr id="91" name="PlaceHolder 1"/>
          <p:cNvSpPr>
            <a:spLocks noGrp="1"/>
          </p:cNvSpPr>
          <p:nvPr>
            <p:ph type="title"/>
          </p:nvPr>
        </p:nvSpPr>
        <p:spPr>
          <a:xfrm>
            <a:off x="360000" y="1517760"/>
            <a:ext cx="3960000" cy="2877120"/>
          </a:xfrm>
          <a:prstGeom prst="rect">
            <a:avLst/>
          </a:prstGeom>
          <a:noFill/>
          <a:ln w="0">
            <a:noFill/>
          </a:ln>
        </p:spPr>
        <p:txBody>
          <a:bodyPr lIns="91440" rIns="91440" tIns="45720" bIns="45720" anchor="t">
            <a:normAutofit/>
          </a:bodyPr>
          <a:p>
            <a:pPr indent="0" defTabSz="914400">
              <a:lnSpc>
                <a:spcPct val="100000"/>
              </a:lnSpc>
              <a:buNone/>
              <a:tabLst>
                <a:tab algn="l" pos="0"/>
              </a:tabLst>
            </a:pPr>
            <a:r>
              <a:rPr b="1" lang="pl-PL" sz="4000" strike="noStrike" u="none">
                <a:solidFill>
                  <a:schemeClr val="dk1"/>
                </a:solidFill>
                <a:effectLst/>
                <a:uFillTx/>
                <a:latin typeface="Grandview Display"/>
              </a:rPr>
              <a:t>Przetwarzanie brzegowe</a:t>
            </a:r>
            <a:endParaRPr b="0" lang="pl-PL" sz="4000" strike="noStrike" u="none">
              <a:solidFill>
                <a:srgbClr val="000000"/>
              </a:solidFill>
              <a:effectLst/>
              <a:uFillTx/>
              <a:latin typeface="Arial"/>
            </a:endParaRPr>
          </a:p>
        </p:txBody>
      </p:sp>
      <p:pic>
        <p:nvPicPr>
          <p:cNvPr id="92" name="Content Placeholder 3" descr="A diagram of a cloud computing network&#10;&#10;AI-generated content may be incorrect."/>
          <p:cNvPicPr/>
          <p:nvPr/>
        </p:nvPicPr>
        <p:blipFill>
          <a:blip r:embed="rId1"/>
          <a:stretch/>
        </p:blipFill>
        <p:spPr>
          <a:xfrm>
            <a:off x="4500000" y="285480"/>
            <a:ext cx="4551120" cy="5294520"/>
          </a:xfrm>
          <a:prstGeom prst="rect">
            <a:avLst/>
          </a:prstGeom>
          <a:noFill/>
          <a:ln w="0">
            <a:noFill/>
          </a:ln>
        </p:spPr>
      </p:pic>
      <p:cxnSp>
        <p:nvCxnSpPr>
          <p:cNvPr id="93" name="Straight Connector 12">
            <a:extLst>
              <a:ext uri="{C183D7F6-B498-43B3-948B-1728B52AA6E4}">
                <adec:decorative xmlns:adec="http://schemas.microsoft.com/office/drawing/2017/decorative" val="1"/>
              </a:ext>
            </a:extLst>
          </p:cNvPr>
          <p:cNvCxnSpPr/>
          <p:nvPr/>
        </p:nvCxnSpPr>
        <p:spPr>
          <a:xfrm>
            <a:off x="672120" y="6272640"/>
            <a:ext cx="10850400" cy="2880"/>
          </a:xfrm>
          <a:prstGeom prst="straightConnector1">
            <a:avLst/>
          </a:prstGeom>
          <a:ln w="76200">
            <a:solidFill>
              <a:srgbClr val="1973eb"/>
            </a:solidFill>
            <a:round/>
          </a:ln>
        </p:spPr>
      </p:cxnSp>
      <p:sp>
        <p:nvSpPr>
          <p:cNvPr id="94" name="TextBox 4"/>
          <p:cNvSpPr/>
          <p:nvPr/>
        </p:nvSpPr>
        <p:spPr>
          <a:xfrm>
            <a:off x="5220000" y="5663880"/>
            <a:ext cx="3173760" cy="456120"/>
          </a:xfrm>
          <a:prstGeom prst="rect">
            <a:avLst/>
          </a:prstGeom>
          <a:noFill/>
          <a:ln w="0">
            <a:noFill/>
          </a:ln>
        </p:spPr>
        <p:style>
          <a:lnRef idx="0"/>
          <a:fillRef idx="0"/>
          <a:effectRef idx="0"/>
          <a:fontRef idx="minor"/>
        </p:style>
        <p:txBody>
          <a:bodyPr numCol="1" spcCol="0" horzOverflow="overflow" lIns="90000" rIns="90000" tIns="45000" bIns="45000" anchor="t">
            <a:spAutoFit/>
          </a:bodyPr>
          <a:p>
            <a:pPr defTabSz="914400">
              <a:lnSpc>
                <a:spcPct val="100000"/>
              </a:lnSpc>
            </a:pPr>
            <a:r>
              <a:rPr b="0" lang="en-US" sz="1200" strike="noStrike" u="none">
                <a:solidFill>
                  <a:schemeClr val="dk1"/>
                </a:solidFill>
                <a:effectLst/>
                <a:uFillTx/>
                <a:latin typeface="Grandview Display"/>
              </a:rPr>
              <a:t>Źródło: </a:t>
            </a:r>
            <a:r>
              <a:rPr b="0" lang="en-US" sz="1200" strike="noStrike" u="none">
                <a:solidFill>
                  <a:schemeClr val="dk1"/>
                </a:solidFill>
                <a:effectLst/>
                <a:uFillTx/>
                <a:latin typeface="Grandview Display"/>
                <a:ea typeface="Grandview Display"/>
              </a:rPr>
              <a:t>https://en.wikipedia.org/wiki/Edge_computing</a:t>
            </a:r>
            <a:endParaRPr b="0" lang="pl-PL"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cxnSp>
        <p:nvCxnSpPr>
          <p:cNvPr id="95" name="Straight Connector 11">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p:nvSpPr>
          <p:cNvPr id="96" name="PlaceHolder 1"/>
          <p:cNvSpPr>
            <a:spLocks noGrp="1"/>
          </p:cNvSpPr>
          <p:nvPr>
            <p:ph type="title"/>
          </p:nvPr>
        </p:nvSpPr>
        <p:spPr>
          <a:xfrm>
            <a:off x="532080" y="1388880"/>
            <a:ext cx="4376880" cy="3247920"/>
          </a:xfrm>
          <a:prstGeom prst="rect">
            <a:avLst/>
          </a:prstGeom>
          <a:noFill/>
          <a:ln w="0">
            <a:noFill/>
          </a:ln>
        </p:spPr>
        <p:txBody>
          <a:bodyPr lIns="91440" rIns="91440" tIns="45720" bIns="45720" anchor="t">
            <a:normAutofit/>
          </a:bodyPr>
          <a:p>
            <a:pPr marL="216000" indent="0" defTabSz="914400">
              <a:lnSpc>
                <a:spcPct val="90000"/>
              </a:lnSpc>
              <a:buNone/>
              <a:tabLst>
                <a:tab algn="l" pos="0"/>
              </a:tabLst>
            </a:pPr>
            <a:r>
              <a:rPr b="1" lang="pl-PL" sz="4000" strike="noStrike" u="none">
                <a:solidFill>
                  <a:schemeClr val="dk1"/>
                </a:solidFill>
                <a:effectLst/>
                <a:uFillTx/>
                <a:latin typeface="Grandview Display"/>
              </a:rPr>
              <a:t>Przykład użycia przetwarzania brzegowego</a:t>
            </a:r>
            <a:br>
              <a:rPr sz="3400"/>
            </a:br>
            <a:r>
              <a:rPr b="1" lang="pl-PL" sz="3400" strike="noStrike" u="none">
                <a:solidFill>
                  <a:schemeClr val="dk1"/>
                </a:solidFill>
                <a:effectLst/>
                <a:uFillTx/>
                <a:latin typeface="Grandview Display"/>
              </a:rPr>
              <a:t> </a:t>
            </a:r>
            <a:endParaRPr b="0" lang="pl-PL" sz="3400" strike="noStrike" u="none">
              <a:solidFill>
                <a:srgbClr val="000000"/>
              </a:solidFill>
              <a:effectLst/>
              <a:uFillTx/>
              <a:latin typeface="Arial"/>
            </a:endParaRPr>
          </a:p>
        </p:txBody>
      </p:sp>
      <p:cxnSp>
        <p:nvCxnSpPr>
          <p:cNvPr id="97" name="Straight Connector 15">
            <a:extLst>
              <a:ext uri="{C183D7F6-B498-43B3-948B-1728B52AA6E4}">
                <adec:decorative xmlns:adec="http://schemas.microsoft.com/office/drawing/2017/decorative" val="1"/>
              </a:ext>
            </a:extLst>
          </p:cNvPr>
          <p:cNvCxnSpPr/>
          <p:nvPr/>
        </p:nvCxnSpPr>
        <p:spPr>
          <a:xfrm>
            <a:off x="712800" y="1030680"/>
            <a:ext cx="981720" cy="2880"/>
          </a:xfrm>
          <a:prstGeom prst="straightConnector1">
            <a:avLst/>
          </a:prstGeom>
          <a:ln w="76200">
            <a:solidFill>
              <a:srgbClr val="1973eb"/>
            </a:solidFill>
            <a:round/>
          </a:ln>
        </p:spPr>
      </p:cxnSp>
      <p:pic>
        <p:nvPicPr>
          <p:cNvPr id="98" name="Content Placeholder 6" descr="A wifi router and a round black ball&#10;&#10;AI-generated content may be incorrect."/>
          <p:cNvPicPr/>
          <p:nvPr/>
        </p:nvPicPr>
        <p:blipFill>
          <a:blip r:embed="rId1"/>
          <a:stretch/>
        </p:blipFill>
        <p:spPr>
          <a:xfrm>
            <a:off x="5506200" y="598680"/>
            <a:ext cx="2617560" cy="6369120"/>
          </a:xfrm>
          <a:prstGeom prst="rect">
            <a:avLst/>
          </a:prstGeom>
          <a:noFill/>
          <a:ln w="0">
            <a:noFill/>
          </a:ln>
        </p:spPr>
      </p:pic>
      <p:sp>
        <p:nvSpPr>
          <p:cNvPr id="99" name="TextBox 7"/>
          <p:cNvSpPr/>
          <p:nvPr/>
        </p:nvSpPr>
        <p:spPr>
          <a:xfrm>
            <a:off x="5122800" y="6944760"/>
            <a:ext cx="3772080" cy="455400"/>
          </a:xfrm>
          <a:prstGeom prst="rect">
            <a:avLst/>
          </a:prstGeom>
          <a:noFill/>
          <a:ln w="0">
            <a:noFill/>
          </a:ln>
        </p:spPr>
        <p:style>
          <a:lnRef idx="0"/>
          <a:fillRef idx="0"/>
          <a:effectRef idx="0"/>
          <a:fontRef idx="minor"/>
        </p:style>
        <p:txBody>
          <a:bodyPr numCol="1" spcCol="0" horzOverflow="overflow" lIns="90000" rIns="90000" tIns="45000" bIns="45000" anchor="t">
            <a:spAutoFit/>
          </a:bodyPr>
          <a:p>
            <a:pPr defTabSz="914400">
              <a:lnSpc>
                <a:spcPct val="100000"/>
              </a:lnSpc>
            </a:pPr>
            <a:r>
              <a:rPr b="0" lang="en-US" sz="1200" strike="noStrike" u="none">
                <a:solidFill>
                  <a:schemeClr val="dk1"/>
                </a:solidFill>
                <a:effectLst/>
                <a:uFillTx/>
                <a:latin typeface="Grandview Display"/>
              </a:rPr>
              <a:t>Źródło: </a:t>
            </a:r>
            <a:r>
              <a:rPr b="0" lang="en-US" sz="1200" strike="noStrike" u="none">
                <a:solidFill>
                  <a:schemeClr val="dk1"/>
                </a:solidFill>
                <a:effectLst/>
                <a:uFillTx/>
                <a:latin typeface="Grandview Display"/>
                <a:ea typeface="Grandview Display"/>
              </a:rPr>
              <a:t>https://lamiacasaelettrica.com/amazon-echo-italia/</a:t>
            </a:r>
            <a:endParaRPr b="0" lang="pl-PL" sz="1200" strike="noStrike" u="none">
              <a:solidFill>
                <a:srgbClr val="000000"/>
              </a:solidFill>
              <a:effectLst/>
              <a:uFillTx/>
              <a:latin typeface="Arial"/>
            </a:endParaRPr>
          </a:p>
        </p:txBody>
      </p:sp>
      <p:sp>
        <p:nvSpPr>
          <p:cNvPr id="100" name="PlaceHolder 4"/>
          <p:cNvSpPr/>
          <p:nvPr/>
        </p:nvSpPr>
        <p:spPr>
          <a:xfrm>
            <a:off x="743760" y="3373200"/>
            <a:ext cx="4376880" cy="3966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191"/>
              </a:spcBef>
              <a:spcAft>
                <a:spcPts val="992"/>
              </a:spcAft>
              <a:tabLst>
                <a:tab algn="l" pos="0"/>
              </a:tabLst>
            </a:pPr>
            <a:r>
              <a:rPr b="0" lang="pl-PL" sz="1800" strike="noStrike" u="none">
                <a:solidFill>
                  <a:srgbClr val="000000"/>
                </a:solidFill>
                <a:effectLst/>
                <a:uFillTx/>
                <a:latin typeface="Arial"/>
              </a:rPr>
              <a:t>1. Asystent głosowy przetwarza słowa wypowiedziane w pomieszczeniu i oczekuje na frazę aktywacyjną.</a:t>
            </a:r>
            <a:endParaRPr b="0" lang="pl-PL" sz="1800" strike="noStrike" u="none">
              <a:solidFill>
                <a:srgbClr val="000000"/>
              </a:solidFill>
              <a:effectLst/>
              <a:uFillTx/>
              <a:latin typeface="Arial"/>
            </a:endParaRPr>
          </a:p>
          <a:p>
            <a:pPr defTabSz="914400">
              <a:lnSpc>
                <a:spcPct val="90000"/>
              </a:lnSpc>
              <a:spcBef>
                <a:spcPts val="1191"/>
              </a:spcBef>
              <a:spcAft>
                <a:spcPts val="992"/>
              </a:spcAft>
              <a:tabLst>
                <a:tab algn="l" pos="0"/>
              </a:tabLst>
            </a:pPr>
            <a:r>
              <a:rPr b="0" lang="pl-PL" sz="1800" strike="noStrike" u="none">
                <a:solidFill>
                  <a:srgbClr val="000000"/>
                </a:solidFill>
                <a:effectLst/>
                <a:uFillTx/>
                <a:latin typeface="Arial"/>
              </a:rPr>
              <a:t>2. Asystent po wykryciu frazy aktywacyjnej przesyła zapytanie w postaci tekstu do głównego serwera.</a:t>
            </a:r>
            <a:endParaRPr b="0" lang="pl-PL" sz="1800" strike="noStrike" u="none">
              <a:solidFill>
                <a:srgbClr val="000000"/>
              </a:solidFill>
              <a:effectLst/>
              <a:uFillTx/>
              <a:latin typeface="Arial"/>
            </a:endParaRPr>
          </a:p>
          <a:p>
            <a:pPr defTabSz="914400">
              <a:lnSpc>
                <a:spcPct val="90000"/>
              </a:lnSpc>
              <a:spcBef>
                <a:spcPts val="1191"/>
              </a:spcBef>
              <a:spcAft>
                <a:spcPts val="992"/>
              </a:spcAft>
              <a:tabLst>
                <a:tab algn="l" pos="0"/>
              </a:tabLst>
            </a:pPr>
            <a:r>
              <a:rPr b="0" lang="pl-PL" sz="1800" strike="noStrike" u="none">
                <a:solidFill>
                  <a:srgbClr val="000000"/>
                </a:solidFill>
                <a:effectLst/>
                <a:uFillTx/>
                <a:latin typeface="Arial"/>
              </a:rPr>
              <a:t>3. Główny serwer przetwarza zapytanie i wysyła odpowiedź.</a:t>
            </a:r>
            <a:endParaRPr b="0" lang="pl-PL" sz="1800" strike="noStrike" u="none">
              <a:solidFill>
                <a:srgbClr val="000000"/>
              </a:solidFill>
              <a:effectLst/>
              <a:uFillTx/>
              <a:latin typeface="Arial"/>
            </a:endParaRPr>
          </a:p>
          <a:p>
            <a:pPr defTabSz="914400">
              <a:lnSpc>
                <a:spcPct val="90000"/>
              </a:lnSpc>
              <a:spcBef>
                <a:spcPts val="1191"/>
              </a:spcBef>
              <a:spcAft>
                <a:spcPts val="992"/>
              </a:spcAft>
              <a:tabLst>
                <a:tab algn="l" pos="0"/>
              </a:tabLst>
            </a:pPr>
            <a:r>
              <a:rPr b="0" lang="pl-PL" sz="1800" strike="noStrike" u="none">
                <a:solidFill>
                  <a:srgbClr val="000000"/>
                </a:solidFill>
                <a:effectLst/>
                <a:uFillTx/>
                <a:latin typeface="Arial"/>
              </a:rPr>
              <a:t>4. Urządzenie odtwarza przyjętą odpowiedź.</a:t>
            </a:r>
            <a:endParaRPr b="0" lang="pl-PL" sz="1800" strike="noStrike" u="none">
              <a:solidFill>
                <a:srgbClr val="000000"/>
              </a:solidFill>
              <a:effectLst/>
              <a:uFillTx/>
              <a:latin typeface="Arial"/>
            </a:endParaRPr>
          </a:p>
          <a:p>
            <a:pPr defTabSz="914400">
              <a:lnSpc>
                <a:spcPct val="90000"/>
              </a:lnSpc>
              <a:spcBef>
                <a:spcPts val="1191"/>
              </a:spcBef>
              <a:spcAft>
                <a:spcPts val="992"/>
              </a:spcAft>
              <a:tabLst>
                <a:tab algn="l" pos="0"/>
              </a:tabLst>
            </a:pPr>
            <a:endParaRPr b="0" lang="pl-PL"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528840" y="1512000"/>
            <a:ext cx="9001800" cy="120636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pl-PL" sz="4000" strike="noStrike" u="none">
                <a:solidFill>
                  <a:schemeClr val="dk1"/>
                </a:solidFill>
                <a:effectLst/>
                <a:uFillTx/>
                <a:latin typeface="Grandview Display"/>
              </a:rPr>
              <a:t>Problem w przetwarzaniu brzegowym</a:t>
            </a:r>
            <a:endParaRPr b="0" lang="pl-PL" sz="4000" strike="noStrike" u="none">
              <a:solidFill>
                <a:srgbClr val="000000"/>
              </a:solidFill>
              <a:effectLst/>
              <a:uFillTx/>
              <a:latin typeface="Arial"/>
            </a:endParaRPr>
          </a:p>
        </p:txBody>
      </p:sp>
      <p:pic>
        <p:nvPicPr>
          <p:cNvPr id="102" name="Content Placeholder 3" descr="A black round object with a blue light&#10;&#10;AI-generated content may be incorrect."/>
          <p:cNvPicPr/>
          <p:nvPr/>
        </p:nvPicPr>
        <p:blipFill>
          <a:blip r:embed="rId1"/>
          <a:stretch/>
        </p:blipFill>
        <p:spPr>
          <a:xfrm>
            <a:off x="3204000" y="2730240"/>
            <a:ext cx="3651840" cy="3734640"/>
          </a:xfrm>
          <a:prstGeom prst="rect">
            <a:avLst/>
          </a:prstGeom>
          <a:noFill/>
          <a:ln w="0">
            <a:noFill/>
          </a:ln>
        </p:spPr>
      </p:pic>
      <p:sp>
        <p:nvSpPr>
          <p:cNvPr id="103" name="TextBox 1"/>
          <p:cNvSpPr/>
          <p:nvPr/>
        </p:nvSpPr>
        <p:spPr>
          <a:xfrm>
            <a:off x="3273840" y="6746400"/>
            <a:ext cx="3772080" cy="455400"/>
          </a:xfrm>
          <a:prstGeom prst="rect">
            <a:avLst/>
          </a:prstGeom>
          <a:noFill/>
          <a:ln w="0">
            <a:noFill/>
          </a:ln>
        </p:spPr>
        <p:style>
          <a:lnRef idx="0"/>
          <a:fillRef idx="0"/>
          <a:effectRef idx="0"/>
          <a:fontRef idx="minor"/>
        </p:style>
        <p:txBody>
          <a:bodyPr numCol="1" spcCol="0" horzOverflow="overflow" lIns="90000" rIns="90000" tIns="45000" bIns="45000" anchor="t">
            <a:spAutoFit/>
          </a:bodyPr>
          <a:p>
            <a:pPr defTabSz="914400">
              <a:lnSpc>
                <a:spcPct val="100000"/>
              </a:lnSpc>
            </a:pPr>
            <a:r>
              <a:rPr b="0" lang="en-US" sz="1200" strike="noStrike" u="none">
                <a:solidFill>
                  <a:schemeClr val="dk1"/>
                </a:solidFill>
                <a:effectLst/>
                <a:uFillTx/>
                <a:latin typeface="Grandview Display"/>
              </a:rPr>
              <a:t>Źródło: </a:t>
            </a:r>
            <a:r>
              <a:rPr b="0" lang="en-US" sz="1200" strike="noStrike" u="none">
                <a:solidFill>
                  <a:schemeClr val="dk1"/>
                </a:solidFill>
                <a:effectLst/>
                <a:uFillTx/>
                <a:latin typeface="Grandview Display"/>
                <a:ea typeface="Grandview Display"/>
              </a:rPr>
              <a:t>https://lamiacasaelettrica.com/amazon-echo-italia/</a:t>
            </a:r>
            <a:endParaRPr b="0" lang="pl-PL"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cxnSp>
        <p:nvCxnSpPr>
          <p:cNvPr id="104" name="Straight Connector 8">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useBgFill="1">
        <p:nvSpPr>
          <p:cNvPr id="105" name="Rectangle 10">
            <a:extLst>
              <a:ext uri="{C183D7F6-B498-43B3-948B-1728B52AA6E4}">
                <adec:decorative xmlns:adec="http://schemas.microsoft.com/office/drawing/2017/decorative" val="1"/>
              </a:ext>
            </a:extLst>
          </p:cNvPr>
          <p:cNvSpPr/>
          <p:nvPr/>
        </p:nvSpPr>
        <p:spPr>
          <a:xfrm>
            <a:off x="360" y="0"/>
            <a:ext cx="10077480" cy="75567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trike="noStrike" u="none">
              <a:solidFill>
                <a:schemeClr val="lt1"/>
              </a:solidFill>
              <a:effectLst/>
              <a:uFillTx/>
              <a:latin typeface="Grandview Display"/>
            </a:endParaRPr>
          </a:p>
        </p:txBody>
      </p:sp>
      <p:sp>
        <p:nvSpPr>
          <p:cNvPr id="106" name="PlaceHolder 1"/>
          <p:cNvSpPr>
            <a:spLocks noGrp="1"/>
          </p:cNvSpPr>
          <p:nvPr>
            <p:ph type="title"/>
          </p:nvPr>
        </p:nvSpPr>
        <p:spPr>
          <a:xfrm>
            <a:off x="528840" y="595080"/>
            <a:ext cx="2464200" cy="2877120"/>
          </a:xfrm>
          <a:prstGeom prst="rect">
            <a:avLst/>
          </a:prstGeom>
          <a:noFill/>
          <a:ln w="0">
            <a:noFill/>
          </a:ln>
        </p:spPr>
        <p:txBody>
          <a:bodyPr lIns="91440" rIns="91440" tIns="45720" bIns="45720" anchor="t">
            <a:normAutofit/>
          </a:bodyPr>
          <a:p>
            <a:pPr indent="0" defTabSz="914400">
              <a:lnSpc>
                <a:spcPct val="100000"/>
              </a:lnSpc>
              <a:buNone/>
              <a:tabLst>
                <a:tab algn="l" pos="0"/>
              </a:tabLst>
            </a:pPr>
            <a:r>
              <a:rPr b="1" lang="pl-PL" sz="4000" strike="noStrike" u="none">
                <a:solidFill>
                  <a:schemeClr val="dk1"/>
                </a:solidFill>
                <a:effectLst/>
                <a:uFillTx/>
                <a:latin typeface="Grandview Display"/>
              </a:rPr>
              <a:t>RT Task Analyzer</a:t>
            </a:r>
            <a:endParaRPr b="0" lang="pl-PL" sz="4000" strike="noStrike" u="none">
              <a:solidFill>
                <a:srgbClr val="000000"/>
              </a:solidFill>
              <a:effectLst/>
              <a:uFillTx/>
              <a:latin typeface="Arial"/>
            </a:endParaRPr>
          </a:p>
        </p:txBody>
      </p:sp>
      <p:pic>
        <p:nvPicPr>
          <p:cNvPr id="107" name="Content Placeholder 3" descr="A group of people looking at a large screen&#10;&#10;AI-generated content may be incorrect."/>
          <p:cNvPicPr/>
          <p:nvPr/>
        </p:nvPicPr>
        <p:blipFill>
          <a:blip r:embed="rId1"/>
          <a:stretch/>
        </p:blipFill>
        <p:spPr>
          <a:xfrm>
            <a:off x="5040000" y="603360"/>
            <a:ext cx="4029480" cy="5373000"/>
          </a:xfrm>
          <a:prstGeom prst="rect">
            <a:avLst/>
          </a:prstGeom>
          <a:noFill/>
          <a:ln w="0">
            <a:noFill/>
          </a:ln>
        </p:spPr>
      </p:pic>
      <p:cxnSp>
        <p:nvCxnSpPr>
          <p:cNvPr id="108" name="Straight Connector 12">
            <a:extLst>
              <a:ext uri="{C183D7F6-B498-43B3-948B-1728B52AA6E4}">
                <adec:decorative xmlns:adec="http://schemas.microsoft.com/office/drawing/2017/decorative" val="1"/>
              </a:ext>
            </a:extLst>
          </p:cNvPr>
          <p:cNvCxnSpPr/>
          <p:nvPr/>
        </p:nvCxnSpPr>
        <p:spPr>
          <a:xfrm>
            <a:off x="672120" y="6272640"/>
            <a:ext cx="10850400" cy="2880"/>
          </a:xfrm>
          <a:prstGeom prst="straightConnector1">
            <a:avLst/>
          </a:prstGeom>
          <a:ln w="76200">
            <a:solidFill>
              <a:srgbClr val="1973eb"/>
            </a:solidFill>
            <a:round/>
          </a:ln>
        </p:spPr>
      </p:cxnSp>
      <p:sp>
        <p:nvSpPr>
          <p:cNvPr id="109" name="PlaceHolder 5"/>
          <p:cNvSpPr/>
          <p:nvPr/>
        </p:nvSpPr>
        <p:spPr>
          <a:xfrm>
            <a:off x="510480" y="2279160"/>
            <a:ext cx="3952080" cy="1686600"/>
          </a:xfrm>
          <a:prstGeom prst="rect">
            <a:avLst/>
          </a:prstGeom>
          <a:noFill/>
          <a:ln w="0">
            <a:noFill/>
          </a:ln>
        </p:spPr>
        <p:style>
          <a:lnRef idx="0"/>
          <a:fillRef idx="0"/>
          <a:effectRef idx="0"/>
          <a:fontRef idx="minor"/>
        </p:style>
        <p:txBody>
          <a:bodyPr lIns="90000" rIns="90000" tIns="45000" bIns="45000" anchor="t">
            <a:normAutofit/>
          </a:bodyPr>
          <a:p>
            <a:pPr marL="216000" indent="-216000" defTabSz="914400">
              <a:lnSpc>
                <a:spcPct val="100000"/>
              </a:lnSpc>
              <a:buClr>
                <a:srgbClr val="000000"/>
              </a:buClr>
              <a:buSzPct val="45000"/>
              <a:buFont typeface="Wingdings" charset="2"/>
              <a:buChar char=""/>
              <a:tabLst>
                <a:tab algn="l" pos="0"/>
              </a:tabLst>
            </a:pPr>
            <a:r>
              <a:rPr b="0" lang="pl-PL" sz="1800" strike="noStrike" u="none">
                <a:solidFill>
                  <a:schemeClr val="dk1"/>
                </a:solidFill>
                <a:effectLst/>
                <a:uFillTx/>
                <a:latin typeface="Grandview Display"/>
              </a:rPr>
              <a:t>Przedstawia zadania za pomocą wykresu Gantta.</a:t>
            </a:r>
            <a:br>
              <a:rPr sz="1800"/>
            </a:br>
            <a:br>
              <a:rPr sz="1800"/>
            </a:br>
            <a:r>
              <a:rPr b="0" lang="pl-PL" sz="1800" strike="noStrike" u="none">
                <a:solidFill>
                  <a:schemeClr val="dk1"/>
                </a:solidFill>
                <a:effectLst/>
                <a:uFillTx/>
                <a:latin typeface="Grandview Display"/>
              </a:rPr>
              <a:t> </a:t>
            </a:r>
            <a:endParaRPr b="0" lang="pl-PL" sz="1800" strike="noStrike" u="none">
              <a:solidFill>
                <a:srgbClr val="000000"/>
              </a:solidFill>
              <a:effectLst/>
              <a:uFillTx/>
              <a:latin typeface="Arial"/>
            </a:endParaRPr>
          </a:p>
        </p:txBody>
      </p:sp>
      <p:sp>
        <p:nvSpPr>
          <p:cNvPr id="110" name="PlaceHolder 6"/>
          <p:cNvSpPr/>
          <p:nvPr/>
        </p:nvSpPr>
        <p:spPr>
          <a:xfrm>
            <a:off x="510480" y="3072960"/>
            <a:ext cx="4100760" cy="2877120"/>
          </a:xfrm>
          <a:prstGeom prst="rect">
            <a:avLst/>
          </a:prstGeom>
          <a:noFill/>
          <a:ln w="0">
            <a:noFill/>
          </a:ln>
        </p:spPr>
        <p:style>
          <a:lnRef idx="0"/>
          <a:fillRef idx="0"/>
          <a:effectRef idx="0"/>
          <a:fontRef idx="minor"/>
        </p:style>
        <p:txBody>
          <a:bodyPr lIns="90000" rIns="90000" tIns="45000" bIns="45000" anchor="t">
            <a:normAutofit/>
          </a:bodyPr>
          <a:p>
            <a:pPr marL="216000" indent="-216000" defTabSz="914400">
              <a:lnSpc>
                <a:spcPct val="100000"/>
              </a:lnSpc>
              <a:spcBef>
                <a:spcPts val="1191"/>
              </a:spcBef>
              <a:spcAft>
                <a:spcPts val="992"/>
              </a:spcAft>
              <a:buClr>
                <a:srgbClr val="000000"/>
              </a:buClr>
              <a:buSzPct val="45000"/>
              <a:buFont typeface="Wingdings" charset="2"/>
              <a:buChar char=""/>
              <a:tabLst>
                <a:tab algn="l" pos="0"/>
              </a:tabLst>
            </a:pPr>
            <a:r>
              <a:rPr b="0" lang="pl-PL" sz="1800" strike="noStrike" u="none">
                <a:solidFill>
                  <a:srgbClr val="000000"/>
                </a:solidFill>
                <a:effectLst/>
                <a:uFillTx/>
                <a:latin typeface="Grandview Display"/>
              </a:rPr>
              <a:t>Pozwala developeromna analizę szeregowania zadań za pomocą algorytmów heurystycznych. Dzięki temu będą mogli dostosować rozłożenie wielordzeniowych zadań lepiej niż podstawowy scheduler mikrokontrolera.</a:t>
            </a:r>
            <a:br>
              <a:rPr sz="1800"/>
            </a:br>
            <a:br>
              <a:rPr sz="1800"/>
            </a:br>
            <a:r>
              <a:rPr b="0" lang="pl-PL" sz="1800" strike="noStrike" u="none">
                <a:solidFill>
                  <a:schemeClr val="dk1"/>
                </a:solidFill>
                <a:effectLst/>
                <a:uFillTx/>
                <a:latin typeface="Grandview Display"/>
              </a:rPr>
              <a:t> </a:t>
            </a:r>
            <a:endParaRPr b="0" lang="pl-PL"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11" name="Rectangle 9">
            <a:extLst>
              <a:ext uri="{C183D7F6-B498-43B3-948B-1728B52AA6E4}">
                <adec:decorative xmlns:adec="http://schemas.microsoft.com/office/drawing/2017/decorative" val="1"/>
              </a:ext>
            </a:extLst>
          </p:cNvPr>
          <p:cNvSpPr/>
          <p:nvPr/>
        </p:nvSpPr>
        <p:spPr>
          <a:xfrm>
            <a:off x="360" y="0"/>
            <a:ext cx="10077480" cy="75567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trike="noStrike" u="none">
              <a:solidFill>
                <a:schemeClr val="lt1"/>
              </a:solidFill>
              <a:effectLst/>
              <a:uFillTx/>
              <a:latin typeface="Grandview Display"/>
            </a:endParaRPr>
          </a:p>
        </p:txBody>
      </p:sp>
      <p:sp>
        <p:nvSpPr>
          <p:cNvPr id="112" name="PlaceHolder 1"/>
          <p:cNvSpPr>
            <a:spLocks noGrp="1"/>
          </p:cNvSpPr>
          <p:nvPr>
            <p:ph type="title"/>
          </p:nvPr>
        </p:nvSpPr>
        <p:spPr>
          <a:xfrm>
            <a:off x="528840" y="1008000"/>
            <a:ext cx="8965800" cy="1287720"/>
          </a:xfrm>
          <a:prstGeom prst="rect">
            <a:avLst/>
          </a:prstGeom>
          <a:noFill/>
          <a:ln w="0">
            <a:noFill/>
          </a:ln>
        </p:spPr>
        <p:txBody>
          <a:bodyPr lIns="91440" rIns="91440" tIns="45720" bIns="45720" anchor="t">
            <a:normAutofit/>
          </a:bodyPr>
          <a:p>
            <a:pPr indent="0" defTabSz="914400">
              <a:lnSpc>
                <a:spcPct val="100000"/>
              </a:lnSpc>
              <a:buNone/>
              <a:tabLst>
                <a:tab algn="l" pos="0"/>
              </a:tabLst>
            </a:pPr>
            <a:r>
              <a:rPr b="1" lang="pl-PL" sz="4000" strike="noStrike" u="none">
                <a:solidFill>
                  <a:schemeClr val="dk1"/>
                </a:solidFill>
                <a:effectLst/>
                <a:uFillTx/>
                <a:latin typeface="Grandview Display"/>
              </a:rPr>
              <a:t>Rynek i odbiorcy</a:t>
            </a:r>
            <a:endParaRPr b="0" lang="pl-PL" sz="4000" strike="noStrike" u="none">
              <a:solidFill>
                <a:srgbClr val="000000"/>
              </a:solidFill>
              <a:effectLst/>
              <a:uFillTx/>
              <a:latin typeface="Arial"/>
            </a:endParaRPr>
          </a:p>
        </p:txBody>
      </p:sp>
      <p:pic>
        <p:nvPicPr>
          <p:cNvPr id="113" name="Picture 4" descr="A person touching a screen with icons&#10;&#10;AI-generated content may be incorrect."/>
          <p:cNvPicPr/>
          <p:nvPr/>
        </p:nvPicPr>
        <p:blipFill>
          <a:blip r:embed="rId1"/>
          <a:stretch/>
        </p:blipFill>
        <p:spPr>
          <a:xfrm>
            <a:off x="539280" y="2443320"/>
            <a:ext cx="4667040" cy="3110040"/>
          </a:xfrm>
          <a:prstGeom prst="rect">
            <a:avLst/>
          </a:prstGeom>
          <a:noFill/>
          <a:ln w="0">
            <a:noFill/>
          </a:ln>
        </p:spPr>
      </p:pic>
      <p:sp>
        <p:nvSpPr>
          <p:cNvPr id="114" name="PlaceHolder 2"/>
          <p:cNvSpPr>
            <a:spLocks noGrp="1"/>
          </p:cNvSpPr>
          <p:nvPr>
            <p:ph/>
          </p:nvPr>
        </p:nvSpPr>
        <p:spPr>
          <a:xfrm>
            <a:off x="5717160" y="2486880"/>
            <a:ext cx="3770640" cy="4142160"/>
          </a:xfrm>
          <a:prstGeom prst="rect">
            <a:avLst/>
          </a:prstGeom>
          <a:noFill/>
          <a:ln w="0">
            <a:noFill/>
          </a:ln>
        </p:spPr>
        <p:txBody>
          <a:bodyPr lIns="91440" rIns="91440" tIns="45720" bIns="45720" anchor="t">
            <a:normAutofit/>
          </a:bodyPr>
          <a:p>
            <a:pPr marL="228600" indent="-228600" defTabSz="914400">
              <a:lnSpc>
                <a:spcPct val="120000"/>
              </a:lnSpc>
              <a:spcBef>
                <a:spcPts val="1001"/>
              </a:spcBef>
              <a:buClr>
                <a:srgbClr val="000000"/>
              </a:buClr>
              <a:buSzPct val="87000"/>
              <a:buFont typeface="Arial"/>
              <a:buChar char="•"/>
            </a:pPr>
            <a:r>
              <a:rPr b="0" lang="pl-PL" sz="2000" strike="noStrike" u="none">
                <a:solidFill>
                  <a:schemeClr val="dk1"/>
                </a:solidFill>
                <a:effectLst/>
                <a:uFillTx/>
                <a:latin typeface="Grandview Display"/>
              </a:rPr>
              <a:t>Przedsiębiorstwa wykorzystujące mikrokontrolery w swoich produktach.</a:t>
            </a:r>
            <a:endParaRPr b="0" lang="pl-PL" sz="2000" strike="noStrike" u="none">
              <a:solidFill>
                <a:srgbClr val="000000"/>
              </a:solidFill>
              <a:effectLst/>
              <a:uFillTx/>
              <a:latin typeface="Arial"/>
            </a:endParaRPr>
          </a:p>
          <a:p>
            <a:pPr marL="228600" indent="-228600" defTabSz="914400">
              <a:lnSpc>
                <a:spcPct val="120000"/>
              </a:lnSpc>
              <a:spcBef>
                <a:spcPts val="1001"/>
              </a:spcBef>
              <a:buClr>
                <a:srgbClr val="000000"/>
              </a:buClr>
              <a:buSzPct val="87000"/>
              <a:buFont typeface="Arial"/>
              <a:buChar char="•"/>
            </a:pPr>
            <a:r>
              <a:rPr b="0" lang="pl-PL" sz="2000" strike="noStrike" u="none">
                <a:solidFill>
                  <a:schemeClr val="dk1"/>
                </a:solidFill>
                <a:effectLst/>
                <a:uFillTx/>
                <a:latin typeface="Grandview Display"/>
              </a:rPr>
              <a:t>Domowi użytkownicy mikrokontrolerów.</a:t>
            </a:r>
            <a:endParaRPr b="0" lang="pl-PL" sz="2000" strike="noStrike" u="none">
              <a:solidFill>
                <a:srgbClr val="000000"/>
              </a:solidFill>
              <a:effectLst/>
              <a:uFillTx/>
              <a:latin typeface="Arial"/>
            </a:endParaRPr>
          </a:p>
          <a:p>
            <a:pPr indent="0" defTabSz="914400">
              <a:lnSpc>
                <a:spcPct val="120000"/>
              </a:lnSpc>
              <a:spcBef>
                <a:spcPts val="1001"/>
              </a:spcBef>
              <a:buNone/>
              <a:tabLst>
                <a:tab algn="l" pos="0"/>
              </a:tabLst>
            </a:pPr>
            <a:endParaRPr b="0" lang="pl-PL" sz="2000" strike="noStrike" u="none">
              <a:solidFill>
                <a:srgbClr val="000000"/>
              </a:solidFill>
              <a:effectLst/>
              <a:uFillTx/>
              <a:latin typeface="Arial"/>
            </a:endParaRPr>
          </a:p>
        </p:txBody>
      </p:sp>
      <p:cxnSp>
        <p:nvCxnSpPr>
          <p:cNvPr id="115" name="Straight Connector 11">
            <a:extLst>
              <a:ext uri="{C183D7F6-B498-43B3-948B-1728B52AA6E4}">
                <adec:decorative xmlns:adec="http://schemas.microsoft.com/office/drawing/2017/decorative" val="1"/>
              </a:ext>
            </a:extLst>
          </p:cNvPr>
          <p:cNvCxnSpPr/>
          <p:nvPr/>
        </p:nvCxnSpPr>
        <p:spPr>
          <a:xfrm>
            <a:off x="672120" y="6272640"/>
            <a:ext cx="10850400" cy="2880"/>
          </a:xfrm>
          <a:prstGeom prst="straightConnector1">
            <a:avLst/>
          </a:prstGeom>
          <a:ln w="76200">
            <a:solidFill>
              <a:srgbClr val="1973eb"/>
            </a:solidFill>
            <a:round/>
          </a:ln>
        </p:spPr>
      </p:cxn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cxnSp>
        <p:nvCxnSpPr>
          <p:cNvPr id="116" name="Straight Connector 9">
            <a:extLst>
              <a:ext uri="{C183D7F6-B498-43B3-948B-1728B52AA6E4}">
                <adec:decorative xmlns:adec="http://schemas.microsoft.com/office/drawing/2017/decorative" val="1"/>
              </a:ext>
            </a:extLst>
          </p:cNvPr>
          <p:cNvCxnSpPr/>
          <p:nvPr/>
        </p:nvCxnSpPr>
        <p:spPr>
          <a:xfrm>
            <a:off x="713160" y="1030680"/>
            <a:ext cx="981720" cy="2880"/>
          </a:xfrm>
          <a:prstGeom prst="straightConnector1">
            <a:avLst/>
          </a:prstGeom>
          <a:ln w="76200">
            <a:solidFill>
              <a:srgbClr val="1973eb"/>
            </a:solidFill>
            <a:round/>
          </a:ln>
        </p:spPr>
      </p:cxnSp>
      <p:sp useBgFill="1">
        <p:nvSpPr>
          <p:cNvPr id="117" name="Rectangle 11">
            <a:extLst>
              <a:ext uri="{C183D7F6-B498-43B3-948B-1728B52AA6E4}">
                <adec:decorative xmlns:adec="http://schemas.microsoft.com/office/drawing/2017/decorative" val="1"/>
              </a:ext>
            </a:extLst>
          </p:cNvPr>
          <p:cNvSpPr/>
          <p:nvPr/>
        </p:nvSpPr>
        <p:spPr>
          <a:xfrm>
            <a:off x="360" y="0"/>
            <a:ext cx="10077480" cy="75567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l-PL" sz="1800" strike="noStrike" u="none">
              <a:solidFill>
                <a:schemeClr val="lt1"/>
              </a:solidFill>
              <a:effectLst/>
              <a:uFillTx/>
              <a:latin typeface="Grandview Display"/>
            </a:endParaRPr>
          </a:p>
        </p:txBody>
      </p:sp>
      <p:sp>
        <p:nvSpPr>
          <p:cNvPr id="118" name="PlaceHolder 1"/>
          <p:cNvSpPr>
            <a:spLocks noGrp="1"/>
          </p:cNvSpPr>
          <p:nvPr>
            <p:ph type="title"/>
          </p:nvPr>
        </p:nvSpPr>
        <p:spPr>
          <a:xfrm>
            <a:off x="532080" y="1512000"/>
            <a:ext cx="3607920" cy="2969640"/>
          </a:xfrm>
          <a:prstGeom prst="rect">
            <a:avLst/>
          </a:prstGeom>
          <a:noFill/>
          <a:ln w="0">
            <a:noFill/>
          </a:ln>
        </p:spPr>
        <p:txBody>
          <a:bodyPr lIns="91440" rIns="91440" tIns="45720" bIns="45720" anchor="t">
            <a:normAutofit/>
          </a:bodyPr>
          <a:p>
            <a:pPr indent="0" defTabSz="914400">
              <a:lnSpc>
                <a:spcPct val="100000"/>
              </a:lnSpc>
              <a:buNone/>
              <a:tabLst>
                <a:tab algn="l" pos="0"/>
              </a:tabLst>
            </a:pPr>
            <a:r>
              <a:rPr b="1" lang="pl-PL" sz="4000" strike="noStrike" u="none">
                <a:solidFill>
                  <a:schemeClr val="dk1"/>
                </a:solidFill>
                <a:effectLst/>
                <a:uFillTx/>
                <a:latin typeface="Grandview Display"/>
              </a:rPr>
              <a:t>Konkurencja</a:t>
            </a:r>
            <a:endParaRPr b="0" lang="pl-PL" sz="4000" strike="noStrike" u="none">
              <a:solidFill>
                <a:srgbClr val="000000"/>
              </a:solidFill>
              <a:effectLst/>
              <a:uFillTx/>
              <a:latin typeface="Arial"/>
            </a:endParaRPr>
          </a:p>
        </p:txBody>
      </p:sp>
      <p:cxnSp>
        <p:nvCxnSpPr>
          <p:cNvPr id="119" name="Straight Connector 13">
            <a:extLst>
              <a:ext uri="{C183D7F6-B498-43B3-948B-1728B52AA6E4}">
                <adec:decorative xmlns:adec="http://schemas.microsoft.com/office/drawing/2017/decorative" val="1"/>
              </a:ext>
            </a:extLst>
          </p:cNvPr>
          <p:cNvCxnSpPr/>
          <p:nvPr/>
        </p:nvCxnSpPr>
        <p:spPr>
          <a:xfrm>
            <a:off x="712800" y="1030680"/>
            <a:ext cx="981720" cy="2880"/>
          </a:xfrm>
          <a:prstGeom prst="straightConnector1">
            <a:avLst/>
          </a:prstGeom>
          <a:ln w="76200">
            <a:solidFill>
              <a:srgbClr val="1973eb"/>
            </a:solidFill>
            <a:round/>
          </a:ln>
        </p:spPr>
      </p:cxnSp>
      <p:pic>
        <p:nvPicPr>
          <p:cNvPr id="120" name="Content Placeholder 4" descr="A group of men pulling a rope&#10;&#10;AI-generated content may be incorrect."/>
          <p:cNvPicPr/>
          <p:nvPr/>
        </p:nvPicPr>
        <p:blipFill>
          <a:blip r:embed="rId1"/>
          <a:stretch/>
        </p:blipFill>
        <p:spPr>
          <a:xfrm>
            <a:off x="4315680" y="1136520"/>
            <a:ext cx="4255560" cy="5369040"/>
          </a:xfrm>
          <a:prstGeom prst="rect">
            <a:avLst/>
          </a:prstGeom>
          <a:noFill/>
          <a:ln w="0">
            <a:noFill/>
          </a:ln>
        </p:spPr>
      </p:pic>
      <p:sp>
        <p:nvSpPr>
          <p:cNvPr id="121" name="PlaceHolder 7"/>
          <p:cNvSpPr/>
          <p:nvPr/>
        </p:nvSpPr>
        <p:spPr>
          <a:xfrm>
            <a:off x="543240" y="2381040"/>
            <a:ext cx="3770640" cy="4142160"/>
          </a:xfrm>
          <a:prstGeom prst="rect">
            <a:avLst/>
          </a:prstGeom>
          <a:noFill/>
          <a:ln w="0">
            <a:noFill/>
          </a:ln>
        </p:spPr>
        <p:style>
          <a:lnRef idx="0"/>
          <a:fillRef idx="0"/>
          <a:effectRef idx="0"/>
          <a:fontRef idx="minor"/>
        </p:style>
        <p:txBody>
          <a:bodyPr lIns="90000" rIns="90000" tIns="45000" bIns="45000" anchor="t">
            <a:normAutofit/>
          </a:bodyPr>
          <a:p>
            <a:pPr marL="228600" indent="-228600" defTabSz="914400">
              <a:lnSpc>
                <a:spcPct val="120000"/>
              </a:lnSpc>
              <a:spcBef>
                <a:spcPts val="1191"/>
              </a:spcBef>
              <a:spcAft>
                <a:spcPts val="992"/>
              </a:spcAft>
              <a:buClr>
                <a:srgbClr val="000000"/>
              </a:buClr>
              <a:buSzPct val="87000"/>
              <a:buFont typeface="Arial"/>
              <a:buChar char="•"/>
            </a:pPr>
            <a:r>
              <a:rPr b="0" lang="pl-PL" sz="2000" strike="noStrike" u="none">
                <a:solidFill>
                  <a:schemeClr val="dk1"/>
                </a:solidFill>
                <a:effectLst/>
                <a:uFillTx/>
                <a:latin typeface="Grandview Display"/>
              </a:rPr>
              <a:t>Produkty wyświetlające wykresy Gantta z zadaniami oraz parametry mikrokontrolerów.</a:t>
            </a:r>
            <a:endParaRPr b="0" lang="pl-PL" sz="2000" strike="noStrike" u="none">
              <a:solidFill>
                <a:srgbClr val="000000"/>
              </a:solidFill>
              <a:effectLst/>
              <a:uFillTx/>
              <a:latin typeface="Arial"/>
            </a:endParaRPr>
          </a:p>
          <a:p>
            <a:pPr marL="228600" indent="-228600" defTabSz="914400">
              <a:lnSpc>
                <a:spcPct val="120000"/>
              </a:lnSpc>
              <a:spcBef>
                <a:spcPts val="1001"/>
              </a:spcBef>
              <a:buClr>
                <a:srgbClr val="000000"/>
              </a:buClr>
              <a:buSzPct val="87000"/>
              <a:buFont typeface="Arial"/>
              <a:buChar char="•"/>
            </a:pPr>
            <a:r>
              <a:rPr b="0" lang="pl-PL" sz="2000" strike="noStrike" u="none">
                <a:solidFill>
                  <a:schemeClr val="dk1"/>
                </a:solidFill>
                <a:effectLst/>
                <a:uFillTx/>
                <a:latin typeface="Grandview Display"/>
              </a:rPr>
              <a:t>Brak analizy danych historycznych oraz podawania zaleceń.</a:t>
            </a:r>
            <a:endParaRPr b="0" lang="pl-PL" sz="2000" strike="noStrike" u="none">
              <a:solidFill>
                <a:srgbClr val="000000"/>
              </a:solidFill>
              <a:effectLst/>
              <a:uFillTx/>
              <a:latin typeface="Arial"/>
            </a:endParaRPr>
          </a:p>
        </p:txBody>
      </p:sp>
      <p:sp>
        <p:nvSpPr>
          <p:cNvPr id="122" name="TextBox 2"/>
          <p:cNvSpPr/>
          <p:nvPr/>
        </p:nvSpPr>
        <p:spPr>
          <a:xfrm>
            <a:off x="4613040" y="6643440"/>
            <a:ext cx="3772080" cy="455400"/>
          </a:xfrm>
          <a:prstGeom prst="rect">
            <a:avLst/>
          </a:prstGeom>
          <a:noFill/>
          <a:ln w="0">
            <a:noFill/>
          </a:ln>
        </p:spPr>
        <p:style>
          <a:lnRef idx="0"/>
          <a:fillRef idx="0"/>
          <a:effectRef idx="0"/>
          <a:fontRef idx="minor"/>
        </p:style>
        <p:txBody>
          <a:bodyPr numCol="1" spcCol="0" horzOverflow="overflow" lIns="90000" rIns="90000" tIns="45000" bIns="45000" anchor="t">
            <a:spAutoFit/>
          </a:bodyPr>
          <a:p>
            <a:pPr>
              <a:lnSpc>
                <a:spcPct val="100000"/>
              </a:lnSpc>
              <a:tabLst>
                <a:tab algn="l" pos="0"/>
              </a:tabLst>
            </a:pPr>
            <a:r>
              <a:rPr b="0" lang="en-US" sz="1200" strike="noStrike" u="none">
                <a:solidFill>
                  <a:schemeClr val="dk1"/>
                </a:solidFill>
                <a:effectLst/>
                <a:uFillTx/>
                <a:latin typeface="Grandview Display"/>
                <a:ea typeface="Noto Sans CJK SC"/>
              </a:rPr>
              <a:t>Źródło: </a:t>
            </a:r>
            <a:r>
              <a:rPr b="0" lang="pl-PL" sz="1200" strike="noStrike" u="none">
                <a:solidFill>
                  <a:schemeClr val="dk1"/>
                </a:solidFill>
                <a:effectLst/>
                <a:uFillTx/>
                <a:latin typeface="Arial"/>
                <a:ea typeface="Calibri"/>
              </a:rPr>
              <a:t>https://www.marketing91.com/competitive-environment/</a:t>
            </a:r>
            <a:endParaRPr b="0" lang="pl-PL"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528840" y="1512000"/>
            <a:ext cx="9001800" cy="120636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pl-PL" sz="4000" strike="noStrike" u="none">
                <a:solidFill>
                  <a:schemeClr val="dk1"/>
                </a:solidFill>
                <a:effectLst/>
                <a:uFillTx/>
                <a:latin typeface="Grandview Display"/>
              </a:rPr>
              <a:t>Autor – Marcel Gruszecki</a:t>
            </a:r>
            <a:endParaRPr b="0" lang="pl-PL" sz="4000" strike="noStrike" u="none">
              <a:solidFill>
                <a:srgbClr val="000000"/>
              </a:solidFill>
              <a:effectLst/>
              <a:uFillTx/>
              <a:latin typeface="Arial"/>
            </a:endParaRPr>
          </a:p>
        </p:txBody>
      </p:sp>
      <p:sp>
        <p:nvSpPr>
          <p:cNvPr id="124" name="PlaceHolder 2"/>
          <p:cNvSpPr>
            <a:spLocks noGrp="1"/>
          </p:cNvSpPr>
          <p:nvPr>
            <p:ph/>
          </p:nvPr>
        </p:nvSpPr>
        <p:spPr>
          <a:xfrm>
            <a:off x="528840" y="2728440"/>
            <a:ext cx="7242480" cy="3927960"/>
          </a:xfrm>
          <a:prstGeom prst="rect">
            <a:avLst/>
          </a:prstGeom>
          <a:noFill/>
          <a:ln w="0">
            <a:noFill/>
          </a:ln>
        </p:spPr>
        <p:txBody>
          <a:bodyPr lIns="91440" rIns="91440" tIns="45720" bIns="45720" anchor="t">
            <a:normAutofit/>
          </a:bodyPr>
          <a:p>
            <a:pPr marL="343080" indent="-343080" defTabSz="914400">
              <a:lnSpc>
                <a:spcPct val="120000"/>
              </a:lnSpc>
              <a:spcBef>
                <a:spcPts val="1001"/>
              </a:spcBef>
              <a:buClr>
                <a:srgbClr val="000000"/>
              </a:buClr>
              <a:buSzPct val="87000"/>
              <a:buFont typeface="Arial"/>
              <a:buChar char="•"/>
            </a:pPr>
            <a:r>
              <a:rPr b="0" lang="pl-PL" sz="2000" strike="noStrike" u="none">
                <a:solidFill>
                  <a:schemeClr val="dk1"/>
                </a:solidFill>
                <a:effectLst/>
                <a:uFillTx/>
                <a:latin typeface="Grandview Display"/>
              </a:rPr>
              <a:t>Student 2 semestru studiów 2 stopnia na kierunku Informatyka na specjalizacji Projektowanie Algorytmów.</a:t>
            </a:r>
            <a:endParaRPr b="0" lang="pl-PL" sz="2000" strike="noStrike" u="none">
              <a:solidFill>
                <a:srgbClr val="000000"/>
              </a:solidFill>
              <a:effectLst/>
              <a:uFillTx/>
              <a:latin typeface="Arial"/>
            </a:endParaRPr>
          </a:p>
          <a:p>
            <a:pPr marL="343080" indent="-343080" defTabSz="914400">
              <a:lnSpc>
                <a:spcPct val="120000"/>
              </a:lnSpc>
              <a:spcBef>
                <a:spcPts val="1191"/>
              </a:spcBef>
              <a:spcAft>
                <a:spcPts val="992"/>
              </a:spcAft>
              <a:buClr>
                <a:srgbClr val="000000"/>
              </a:buClr>
              <a:buSzPct val="87000"/>
              <a:buFont typeface="Arial"/>
              <a:buChar char="•"/>
            </a:pPr>
            <a:r>
              <a:rPr b="0" lang="pl-PL" sz="2000" strike="noStrike" u="none">
                <a:solidFill>
                  <a:schemeClr val="dk1"/>
                </a:solidFill>
                <a:effectLst/>
                <a:uFillTx/>
                <a:latin typeface="Grandview Display"/>
              </a:rPr>
              <a:t>Programista C oraz Rust.</a:t>
            </a:r>
            <a:endParaRPr b="0" lang="pl-PL" sz="2000" strike="noStrike" u="none">
              <a:solidFill>
                <a:srgbClr val="000000"/>
              </a:solidFill>
              <a:effectLst/>
              <a:uFillTx/>
              <a:latin typeface="Arial"/>
            </a:endParaRPr>
          </a:p>
          <a:p>
            <a:pPr marL="343080" indent="-343080" defTabSz="914400">
              <a:lnSpc>
                <a:spcPct val="120000"/>
              </a:lnSpc>
              <a:spcBef>
                <a:spcPts val="1001"/>
              </a:spcBef>
              <a:buClr>
                <a:srgbClr val="000000"/>
              </a:buClr>
              <a:buSzPct val="87000"/>
              <a:buFont typeface="Arial"/>
              <a:buChar char="•"/>
            </a:pPr>
            <a:r>
              <a:rPr b="0" lang="pl-PL" sz="2000" strike="noStrike" u="none">
                <a:solidFill>
                  <a:schemeClr val="dk1"/>
                </a:solidFill>
                <a:effectLst/>
                <a:uFillTx/>
                <a:latin typeface="Grandview Display"/>
              </a:rPr>
              <a:t>Szeroka wiedza na temat mikrokontrolerów.</a:t>
            </a:r>
            <a:endParaRPr b="0" lang="pl-PL" sz="2000" strike="noStrike" u="none">
              <a:solidFill>
                <a:srgbClr val="000000"/>
              </a:solidFill>
              <a:effectLst/>
              <a:uFillTx/>
              <a:latin typeface="Arial"/>
            </a:endParaRPr>
          </a:p>
          <a:p>
            <a:pPr indent="0" defTabSz="914400">
              <a:lnSpc>
                <a:spcPct val="120000"/>
              </a:lnSpc>
              <a:spcBef>
                <a:spcPts val="1001"/>
              </a:spcBef>
              <a:buNone/>
              <a:tabLst>
                <a:tab algn="l" pos="0"/>
              </a:tabLst>
            </a:pPr>
            <a:endParaRPr b="0" lang="pl-PL" sz="2000" strike="noStrike" u="none">
              <a:solidFill>
                <a:srgbClr val="000000"/>
              </a:solidFill>
              <a:effectLst/>
              <a:uFillTx/>
              <a:latin typeface="Arial"/>
            </a:endParaRPr>
          </a:p>
          <a:p>
            <a:pPr indent="0" defTabSz="914400">
              <a:lnSpc>
                <a:spcPct val="120000"/>
              </a:lnSpc>
              <a:spcBef>
                <a:spcPts val="1001"/>
              </a:spcBef>
              <a:buNone/>
              <a:tabLst>
                <a:tab algn="l" pos="0"/>
              </a:tabLst>
            </a:pPr>
            <a:endParaRPr b="0" lang="pl-PL"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522000" y="1189800"/>
            <a:ext cx="9001800" cy="1211040"/>
          </a:xfrm>
          <a:prstGeom prst="rect">
            <a:avLst/>
          </a:prstGeom>
          <a:noFill/>
          <a:ln w="0">
            <a:noFill/>
          </a:ln>
        </p:spPr>
        <p:txBody>
          <a:bodyPr lIns="0" rIns="0" tIns="0" bIns="0" anchor="ctr">
            <a:spAutoFit/>
          </a:bodyPr>
          <a:p>
            <a:pPr indent="0">
              <a:lnSpc>
                <a:spcPct val="100000"/>
              </a:lnSpc>
              <a:buNone/>
              <a:tabLst>
                <a:tab algn="l" pos="0"/>
              </a:tabLst>
            </a:pPr>
            <a:r>
              <a:rPr b="0" lang="pl-PL" sz="4400" strike="noStrike" u="none">
                <a:solidFill>
                  <a:srgbClr val="000000"/>
                </a:solidFill>
                <a:effectLst/>
                <a:uFillTx/>
                <a:latin typeface="Arial"/>
              </a:rPr>
              <a:t>Elevator Pitch</a:t>
            </a:r>
            <a:endParaRPr b="0" lang="pl-PL" sz="4400" strike="noStrike" u="none">
              <a:solidFill>
                <a:srgbClr val="000000"/>
              </a:solidFill>
              <a:effectLst/>
              <a:uFillTx/>
              <a:latin typeface="Arial"/>
            </a:endParaRPr>
          </a:p>
        </p:txBody>
      </p:sp>
      <p:sp>
        <p:nvSpPr>
          <p:cNvPr id="126" name=""/>
          <p:cNvSpPr/>
          <p:nvPr/>
        </p:nvSpPr>
        <p:spPr>
          <a:xfrm>
            <a:off x="522000" y="2182320"/>
            <a:ext cx="4518000" cy="557676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SzPct val="45000"/>
              <a:buFont typeface="Wingdings" charset="2"/>
              <a:buChar char=""/>
            </a:pPr>
            <a:r>
              <a:rPr b="1" lang="pl-PL" sz="1800" strike="noStrike" u="none">
                <a:solidFill>
                  <a:srgbClr val="000000"/>
                </a:solidFill>
                <a:effectLst/>
                <a:uFillTx/>
                <a:latin typeface="Arial"/>
              </a:rPr>
              <a:t>FOR</a:t>
            </a:r>
            <a:r>
              <a:rPr b="0" lang="pl-PL" sz="1800" strike="noStrike" u="none">
                <a:solidFill>
                  <a:srgbClr val="000000"/>
                </a:solidFill>
                <a:effectLst/>
                <a:uFillTx/>
                <a:latin typeface="Arial"/>
              </a:rPr>
              <a:t> every embedded systems developer,</a:t>
            </a:r>
            <a:endParaRPr b="0" lang="pl-PL"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1" lang="pl-PL" sz="1800" strike="noStrike" u="none">
                <a:solidFill>
                  <a:srgbClr val="000000"/>
                </a:solidFill>
                <a:effectLst/>
                <a:uFillTx/>
                <a:latin typeface="Arial"/>
              </a:rPr>
              <a:t>WHO</a:t>
            </a:r>
            <a:r>
              <a:rPr b="0" lang="pl-PL" sz="1800" strike="noStrike" u="none">
                <a:solidFill>
                  <a:srgbClr val="000000"/>
                </a:solidFill>
                <a:effectLst/>
                <a:uFillTx/>
                <a:latin typeface="Arial"/>
              </a:rPr>
              <a:t> needs to identify bottlenecks and issues in the scheduling of computationally intensive tasks on microcontrollers, especially in the context of multi-core platforms with limited resources.</a:t>
            </a:r>
            <a:endParaRPr b="0" lang="pl-PL"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1" lang="pl-PL" sz="1800" strike="noStrike" u="none">
                <a:solidFill>
                  <a:srgbClr val="000000"/>
                </a:solidFill>
                <a:effectLst/>
                <a:uFillTx/>
                <a:latin typeface="Arial"/>
              </a:rPr>
              <a:t>RT Task Analyzer</a:t>
            </a:r>
            <a:r>
              <a:rPr b="0" lang="pl-PL" sz="1800" strike="noStrike" u="none">
                <a:solidFill>
                  <a:srgbClr val="000000"/>
                </a:solidFill>
                <a:effectLst/>
                <a:uFillTx/>
                <a:latin typeface="Arial"/>
              </a:rPr>
              <a:t> is an advanced analytical system that provides precise measurement of task execution time and comprehensive analysis of their scheduling.</a:t>
            </a:r>
            <a:endParaRPr b="0" lang="pl-PL"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1" lang="pl-PL" sz="1800" strike="noStrike" u="none">
                <a:solidFill>
                  <a:srgbClr val="000000"/>
                </a:solidFill>
                <a:effectLst/>
                <a:uFillTx/>
                <a:latin typeface="Arial"/>
              </a:rPr>
              <a:t>UNLIKE</a:t>
            </a:r>
            <a:r>
              <a:rPr b="0" lang="pl-PL" sz="1800" strike="noStrike" u="none">
                <a:solidFill>
                  <a:srgbClr val="000000"/>
                </a:solidFill>
                <a:effectLst/>
                <a:uFillTx/>
                <a:latin typeface="Arial"/>
              </a:rPr>
              <a:t> standard tools that only allow for measuring execution times,</a:t>
            </a:r>
            <a:endParaRPr b="0" lang="pl-PL"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1" lang="pl-PL" sz="1800" strike="noStrike" u="none">
                <a:solidFill>
                  <a:srgbClr val="000000"/>
                </a:solidFill>
                <a:effectLst/>
                <a:uFillTx/>
                <a:latin typeface="Arial"/>
              </a:rPr>
              <a:t>RT Task Analyzer</a:t>
            </a:r>
            <a:r>
              <a:rPr b="0" lang="pl-PL" sz="1800" strike="noStrike" u="none">
                <a:solidFill>
                  <a:srgbClr val="000000"/>
                </a:solidFill>
                <a:effectLst/>
                <a:uFillTx/>
                <a:latin typeface="Arial"/>
              </a:rPr>
              <a:t> provides reliable data essential for optimizing task scheduling algorithms and precisely identifying the causes of bottlenecks in the system.</a:t>
            </a:r>
            <a:endParaRPr b="0" lang="pl-PL" sz="1800" strike="noStrike" u="none">
              <a:solidFill>
                <a:srgbClr val="000000"/>
              </a:solidFill>
              <a:effectLst/>
              <a:uFillTx/>
              <a:latin typeface="Arial"/>
            </a:endParaRPr>
          </a:p>
          <a:p>
            <a:pPr>
              <a:lnSpc>
                <a:spcPct val="100000"/>
              </a:lnSpc>
            </a:pPr>
            <a:endParaRPr b="0" lang="pl-PL" sz="1800" strike="noStrike" u="none">
              <a:solidFill>
                <a:srgbClr val="000000"/>
              </a:solidFill>
              <a:effectLst/>
              <a:uFillTx/>
              <a:latin typeface="Arial"/>
            </a:endParaRPr>
          </a:p>
        </p:txBody>
      </p:sp>
      <p:pic>
        <p:nvPicPr>
          <p:cNvPr id="127" name="" descr=""/>
          <p:cNvPicPr/>
          <p:nvPr/>
        </p:nvPicPr>
        <p:blipFill>
          <a:blip r:embed="rId1"/>
          <a:stretch/>
        </p:blipFill>
        <p:spPr>
          <a:xfrm>
            <a:off x="5142240" y="2182320"/>
            <a:ext cx="4231440" cy="3397680"/>
          </a:xfrm>
          <a:prstGeom prst="rect">
            <a:avLst/>
          </a:prstGeom>
          <a:noFill/>
          <a:ln w="0">
            <a:noFill/>
          </a:ln>
        </p:spPr>
      </p:pic>
      <p:sp>
        <p:nvSpPr>
          <p:cNvPr id="128" name="TextBox 3"/>
          <p:cNvSpPr/>
          <p:nvPr/>
        </p:nvSpPr>
        <p:spPr>
          <a:xfrm>
            <a:off x="5040000" y="5664600"/>
            <a:ext cx="4543920" cy="455400"/>
          </a:xfrm>
          <a:prstGeom prst="rect">
            <a:avLst/>
          </a:prstGeom>
          <a:noFill/>
          <a:ln w="0">
            <a:noFill/>
          </a:ln>
        </p:spPr>
        <p:style>
          <a:lnRef idx="0"/>
          <a:fillRef idx="0"/>
          <a:effectRef idx="0"/>
          <a:fontRef idx="minor"/>
        </p:style>
        <p:txBody>
          <a:bodyPr numCol="1" spcCol="0" horzOverflow="overflow" lIns="90000" rIns="90000" tIns="45000" bIns="45000" anchor="t">
            <a:spAutoFit/>
          </a:bodyPr>
          <a:p>
            <a:pPr>
              <a:lnSpc>
                <a:spcPct val="100000"/>
              </a:lnSpc>
              <a:tabLst>
                <a:tab algn="l" pos="0"/>
              </a:tabLst>
            </a:pPr>
            <a:r>
              <a:rPr b="0" lang="en-US" sz="1200" strike="noStrike" u="none">
                <a:solidFill>
                  <a:schemeClr val="dk1"/>
                </a:solidFill>
                <a:effectLst/>
                <a:uFillTx/>
                <a:latin typeface="Grandview Display"/>
                <a:ea typeface="Noto Sans CJK SC"/>
              </a:rPr>
              <a:t>Źródło: </a:t>
            </a:r>
            <a:r>
              <a:rPr b="0" lang="pl-PL" sz="1200" strike="noStrike" u="none">
                <a:solidFill>
                  <a:schemeClr val="dk1"/>
                </a:solidFill>
                <a:effectLst/>
                <a:uFillTx/>
                <a:latin typeface="Arial"/>
                <a:ea typeface="Calibri"/>
              </a:rPr>
              <a:t>https://opi.org.pl/kpo/podsumowanie-drugiej-rundy-naborow-kpo/</a:t>
            </a:r>
            <a:endParaRPr b="0" lang="pl-PL"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DashVTI">
  <a:themeElements>
    <a:clrScheme name="Custom 6">
      <a:dk1>
        <a:srgbClr val="000000"/>
      </a:dk1>
      <a:lt1>
        <a:srgbClr val="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pitchFamily="0" charset="1"/>
        <a:ea typeface=""/>
        <a:cs typeface=""/>
      </a:majorFont>
      <a:minorFont>
        <a:latin typeface="Grandview Display"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34BF9EED70A2E4EA8A5D87711FE3BE5" ma:contentTypeVersion="7" ma:contentTypeDescription="Utwórz nowy dokument." ma:contentTypeScope="" ma:versionID="3cf6372ec34742bb875ce66eddd6df92">
  <xsd:schema xmlns:xsd="http://www.w3.org/2001/XMLSchema" xmlns:xs="http://www.w3.org/2001/XMLSchema" xmlns:p="http://schemas.microsoft.com/office/2006/metadata/properties" xmlns:ns2="485fb57a-2085-469d-ad4a-be15a47c5fc2" targetNamespace="http://schemas.microsoft.com/office/2006/metadata/properties" ma:root="true" ma:fieldsID="9308ac352cd2db0dbc5c5f1676187c29" ns2:_="">
    <xsd:import namespace="485fb57a-2085-469d-ad4a-be15a47c5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5fb57a-2085-469d-ad4a-be15a47c5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4B2B99-2C9E-416E-B03D-B2B3FECECC14}"/>
</file>

<file path=customXml/itemProps2.xml><?xml version="1.0" encoding="utf-8"?>
<ds:datastoreItem xmlns:ds="http://schemas.openxmlformats.org/officeDocument/2006/customXml" ds:itemID="{F4396EC0-CAFB-450E-B0BD-EF445342EA14}"/>
</file>

<file path=customXml/itemProps3.xml><?xml version="1.0" encoding="utf-8"?>
<ds:datastoreItem xmlns:ds="http://schemas.openxmlformats.org/officeDocument/2006/customXml" ds:itemID="{A6363398-854D-4D3A-B395-896FD8706476}"/>
</file>

<file path=docProps/app.xml><?xml version="1.0" encoding="utf-8"?>
<Properties xmlns="http://schemas.openxmlformats.org/officeDocument/2006/extended-properties" xmlns:vt="http://schemas.openxmlformats.org/officeDocument/2006/docPropsVTypes">
  <Template>office theme</Template>
  <TotalTime>60</TotalTime>
  <Application>LibreOffice/25.2.5.2$Linux_X86_64 LibreOffice_project/03d19516eb2e1dd5d4ccd751a0d6f35f35e08022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398</cp:revision>
  <dcterms:created xsi:type="dcterms:W3CDTF">2025-11-11T17:32:33Z</dcterms:created>
  <dcterms:modified xsi:type="dcterms:W3CDTF">2025-11-17T19:44:04Z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vt:i4>
  </property>
  <property fmtid="{D5CDD505-2E9C-101B-9397-08002B2CF9AE}" pid="3" name="PresentationFormat">
    <vt:lpwstr>Widescreen</vt:lpwstr>
  </property>
  <property fmtid="{D5CDD505-2E9C-101B-9397-08002B2CF9AE}" pid="4" name="Slides">
    <vt:i4>9</vt:i4>
  </property>
  <property fmtid="{D5CDD505-2E9C-101B-9397-08002B2CF9AE}" pid="5" name="ContentTypeId">
    <vt:lpwstr>0x010100E34BF9EED70A2E4EA8A5D87711FE3BE5</vt:lpwstr>
  </property>
</Properties>
</file>