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17"/>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Lst>
  <p:sldSz cx="18288000" cy="10287000"/>
  <p:notesSz cx="6858000" cy="9144000"/>
  <p:embeddedFontLst>
    <p:embeddedFont>
      <p:font typeface="Exo 2" panose="020B0604020202020204" charset="0"/>
      <p:regular r:id="rId18"/>
      <p:bold r:id="rId19"/>
      <p:italic r:id="rId20"/>
      <p:boldItalic r:id="rId21"/>
    </p:embeddedFont>
    <p:embeddedFont>
      <p:font typeface="Lato" panose="020F0502020204030203" pitchFamily="34" charset="0"/>
      <p:regular r:id="rId22"/>
      <p:bold r:id="rId23"/>
      <p:italic r:id="rId24"/>
      <p:boldItalic r:id="rId25"/>
    </p:embeddedFont>
    <p:embeddedFont>
      <p:font typeface="Lato Black" panose="020F0502020204030203" pitchFamily="34" charset="0"/>
      <p:bold r:id="rId26"/>
      <p:bold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8" roundtripDataSignature="AMtx7mirSORnBMGzz1owccoJ845mTy3k6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100" d="100"/>
          <a:sy n="100" d="100"/>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customXml" Target="../customXml/item3.xml"/><Relationship Id="rId21" Type="http://schemas.openxmlformats.org/officeDocument/2006/relationships/font" Target="fonts/font4.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3.fntdata"/><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7.fntdata"/><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6.fntdata"/><Relationship Id="rId28" Type="http://customschemas.google.com/relationships/presentationmetadata" Target="metadata"/><Relationship Id="rId10" Type="http://schemas.openxmlformats.org/officeDocument/2006/relationships/slide" Target="slides/slide6.xml"/><Relationship Id="rId19" Type="http://schemas.openxmlformats.org/officeDocument/2006/relationships/font" Target="fonts/font2.fntdata"/><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a54405acd9_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g3a54405acd9_5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24" name="Google Shape;324;p1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51" name="Google Shape;351;p1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69" name="Google Shape;369;p1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1" name="Google Shape;111;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1" name="Google Shape;131;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0" name="Google Shape;150;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9" name="Google Shape;179;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5" name="Google Shape;205;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2" name="Google Shape;292;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9" name="Google Shape;309;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17" name="Google Shape;317;p1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2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2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9"/>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1" name="Google Shape;71;p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30"/>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0"/>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7" name="Google Shape;77;p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1"/>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1"/>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p2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2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4" name="Google Shape;24;p2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3"/>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3"/>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0" name="Google Shape;30;p2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4"/>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6" name="Google Shape;36;p24"/>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7" name="Google Shape;37;p2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5"/>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3" name="Google Shape;43;p25"/>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4" name="Google Shape;44;p25"/>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5" name="Google Shape;45;p25"/>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6" name="Google Shape;46;p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27"/>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7"/>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57" name="Google Shape;57;p27"/>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58" name="Google Shape;58;p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28"/>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8"/>
          <p:cNvSpPr>
            <a:spLocks noGrp="1"/>
          </p:cNvSpPr>
          <p:nvPr>
            <p:ph type="pic" idx="2"/>
          </p:nvPr>
        </p:nvSpPr>
        <p:spPr>
          <a:xfrm>
            <a:off x="1792288" y="612775"/>
            <a:ext cx="5486400" cy="4114800"/>
          </a:xfrm>
          <a:prstGeom prst="rect">
            <a:avLst/>
          </a:prstGeom>
          <a:noFill/>
          <a:ln>
            <a:noFill/>
          </a:ln>
        </p:spPr>
      </p:sp>
      <p:sp>
        <p:nvSpPr>
          <p:cNvPr id="64" name="Google Shape;64;p28"/>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5" name="Google Shape;65;p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4.jpg"/><Relationship Id="rId7"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hyperlink" Target="https://docs.google.com/document/d/1PdeUl9FoaH_0mfJpdBnX8_qBXh3yjdMn/edit?usp=sharing&amp;ouid=118266537685445163856&amp;rtpof=true&amp;sd=true" TargetMode="External"/><Relationship Id="rId5" Type="http://schemas.openxmlformats.org/officeDocument/2006/relationships/hyperlink" Target="https://www.perfectcorp.com/business" TargetMode="External"/><Relationship Id="rId4" Type="http://schemas.openxmlformats.org/officeDocument/2006/relationships/hyperlink" Target="https://www.lorealparis.pl/?gad_source=1&amp;gclid=CjwKCAiArKW-BhAzEiwAZhWsIBAZrcCCfgkm5rNlbt6iX9GesLVRuzaWGd7EwRTmx0_WkK-Exw4xixoC8kMQAvD_Bw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83"/>
        <p:cNvGrpSpPr/>
        <p:nvPr/>
      </p:nvGrpSpPr>
      <p:grpSpPr>
        <a:xfrm>
          <a:off x="0" y="0"/>
          <a:ext cx="0" cy="0"/>
          <a:chOff x="0" y="0"/>
          <a:chExt cx="0" cy="0"/>
        </a:xfrm>
      </p:grpSpPr>
      <p:grpSp>
        <p:nvGrpSpPr>
          <p:cNvPr id="84" name="Google Shape;84;g3a54405acd9_5_0"/>
          <p:cNvGrpSpPr/>
          <p:nvPr/>
        </p:nvGrpSpPr>
        <p:grpSpPr>
          <a:xfrm>
            <a:off x="990913" y="1857377"/>
            <a:ext cx="3706790" cy="7332724"/>
            <a:chOff x="0" y="0"/>
            <a:chExt cx="2620010" cy="5182870"/>
          </a:xfrm>
        </p:grpSpPr>
        <p:sp>
          <p:nvSpPr>
            <p:cNvPr id="85" name="Google Shape;85;g3a54405acd9_5_0"/>
            <p:cNvSpPr/>
            <p:nvPr/>
          </p:nvSpPr>
          <p:spPr>
            <a:xfrm>
              <a:off x="53340" y="25400"/>
              <a:ext cx="2513330" cy="5132070"/>
            </a:xfrm>
            <a:custGeom>
              <a:avLst/>
              <a:gdLst/>
              <a:ahLst/>
              <a:cxnLst/>
              <a:rect l="l" t="t" r="r" b="b"/>
              <a:pathLst>
                <a:path w="2513330" h="5132070" extrusionOk="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1E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g3a54405acd9_5_0"/>
            <p:cNvSpPr/>
            <p:nvPr/>
          </p:nvSpPr>
          <p:spPr>
            <a:xfrm>
              <a:off x="185420" y="156210"/>
              <a:ext cx="2251710" cy="4876800"/>
            </a:xfrm>
            <a:custGeom>
              <a:avLst/>
              <a:gdLst/>
              <a:ahLst/>
              <a:cxnLst/>
              <a:rect l="l" t="t" r="r" b="b"/>
              <a:pathLst>
                <a:path w="2251710" h="4876800" extrusionOk="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rotWithShape="1">
              <a:blip r:embed="rId3">
                <a:alphaModFix/>
              </a:blip>
              <a:stretch>
                <a:fillRect t="-4189" r="-3609" b="-2059"/>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g3a54405acd9_5_0"/>
            <p:cNvSpPr/>
            <p:nvPr/>
          </p:nvSpPr>
          <p:spPr>
            <a:xfrm>
              <a:off x="1121410" y="198120"/>
              <a:ext cx="347980" cy="43180"/>
            </a:xfrm>
            <a:custGeom>
              <a:avLst/>
              <a:gdLst/>
              <a:ahLst/>
              <a:cxnLst/>
              <a:rect l="l" t="t" r="r" b="b"/>
              <a:pathLst>
                <a:path w="347980" h="43180" extrusionOk="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g3a54405acd9_5_0"/>
            <p:cNvSpPr/>
            <p:nvPr/>
          </p:nvSpPr>
          <p:spPr>
            <a:xfrm>
              <a:off x="1578312" y="187909"/>
              <a:ext cx="66636" cy="63602"/>
            </a:xfrm>
            <a:custGeom>
              <a:avLst/>
              <a:gdLst/>
              <a:ahLst/>
              <a:cxnLst/>
              <a:rect l="l" t="t" r="r" b="b"/>
              <a:pathLst>
                <a:path w="66636" h="63602" extrusionOk="0">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g3a54405acd9_5_0"/>
            <p:cNvSpPr/>
            <p:nvPr/>
          </p:nvSpPr>
          <p:spPr>
            <a:xfrm>
              <a:off x="0" y="685800"/>
              <a:ext cx="27940" cy="213360"/>
            </a:xfrm>
            <a:custGeom>
              <a:avLst/>
              <a:gdLst/>
              <a:ahLst/>
              <a:cxnLst/>
              <a:rect l="l" t="t" r="r" b="b"/>
              <a:pathLst>
                <a:path w="27940" h="213360" extrusionOk="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g3a54405acd9_5_0"/>
            <p:cNvSpPr/>
            <p:nvPr/>
          </p:nvSpPr>
          <p:spPr>
            <a:xfrm>
              <a:off x="0" y="1057910"/>
              <a:ext cx="27940" cy="384810"/>
            </a:xfrm>
            <a:custGeom>
              <a:avLst/>
              <a:gdLst/>
              <a:ahLst/>
              <a:cxnLst/>
              <a:rect l="l" t="t" r="r" b="b"/>
              <a:pathLst>
                <a:path w="27940" h="384810" extrusionOk="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g3a54405acd9_5_0"/>
            <p:cNvSpPr/>
            <p:nvPr/>
          </p:nvSpPr>
          <p:spPr>
            <a:xfrm>
              <a:off x="0" y="1526540"/>
              <a:ext cx="27940" cy="386080"/>
            </a:xfrm>
            <a:custGeom>
              <a:avLst/>
              <a:gdLst/>
              <a:ahLst/>
              <a:cxnLst/>
              <a:rect l="l" t="t" r="r" b="b"/>
              <a:pathLst>
                <a:path w="27940" h="386080" extrusionOk="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g3a54405acd9_5_0"/>
            <p:cNvSpPr/>
            <p:nvPr/>
          </p:nvSpPr>
          <p:spPr>
            <a:xfrm>
              <a:off x="2592070" y="1184910"/>
              <a:ext cx="27940" cy="618490"/>
            </a:xfrm>
            <a:custGeom>
              <a:avLst/>
              <a:gdLst/>
              <a:ahLst/>
              <a:cxnLst/>
              <a:rect l="l" t="t" r="r" b="b"/>
              <a:pathLst>
                <a:path w="27940" h="618490" extrusionOk="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g3a54405acd9_5_0"/>
            <p:cNvSpPr/>
            <p:nvPr/>
          </p:nvSpPr>
          <p:spPr>
            <a:xfrm>
              <a:off x="27940" y="0"/>
              <a:ext cx="2564130" cy="5182870"/>
            </a:xfrm>
            <a:custGeom>
              <a:avLst/>
              <a:gdLst/>
              <a:ahLst/>
              <a:cxnLst/>
              <a:rect l="l" t="t" r="r" b="b"/>
              <a:pathLst>
                <a:path w="2564130" h="5182870" extrusionOk="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 name="Google Shape;94;g3a54405acd9_5_0"/>
          <p:cNvGrpSpPr/>
          <p:nvPr/>
        </p:nvGrpSpPr>
        <p:grpSpPr>
          <a:xfrm>
            <a:off x="5065268" y="1857372"/>
            <a:ext cx="3706790" cy="7332724"/>
            <a:chOff x="0" y="0"/>
            <a:chExt cx="2620010" cy="5182870"/>
          </a:xfrm>
        </p:grpSpPr>
        <p:sp>
          <p:nvSpPr>
            <p:cNvPr id="95" name="Google Shape;95;g3a54405acd9_5_0"/>
            <p:cNvSpPr/>
            <p:nvPr/>
          </p:nvSpPr>
          <p:spPr>
            <a:xfrm>
              <a:off x="53340" y="25400"/>
              <a:ext cx="2513330" cy="5132070"/>
            </a:xfrm>
            <a:custGeom>
              <a:avLst/>
              <a:gdLst/>
              <a:ahLst/>
              <a:cxnLst/>
              <a:rect l="l" t="t" r="r" b="b"/>
              <a:pathLst>
                <a:path w="2513330" h="5132070" extrusionOk="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1E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g3a54405acd9_5_0"/>
            <p:cNvSpPr/>
            <p:nvPr/>
          </p:nvSpPr>
          <p:spPr>
            <a:xfrm>
              <a:off x="185420" y="156210"/>
              <a:ext cx="2251710" cy="4876800"/>
            </a:xfrm>
            <a:custGeom>
              <a:avLst/>
              <a:gdLst/>
              <a:ahLst/>
              <a:cxnLst/>
              <a:rect l="l" t="t" r="r" b="b"/>
              <a:pathLst>
                <a:path w="2251710" h="4876800" extrusionOk="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rotWithShape="1">
              <a:blip r:embed="rId4">
                <a:alphaModFix/>
              </a:blip>
              <a:stretch>
                <a:fillRect l="-1239" t="-3659" r="-2409" b="-2629"/>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g3a54405acd9_5_0"/>
            <p:cNvSpPr/>
            <p:nvPr/>
          </p:nvSpPr>
          <p:spPr>
            <a:xfrm>
              <a:off x="1121410" y="198120"/>
              <a:ext cx="347980" cy="43180"/>
            </a:xfrm>
            <a:custGeom>
              <a:avLst/>
              <a:gdLst/>
              <a:ahLst/>
              <a:cxnLst/>
              <a:rect l="l" t="t" r="r" b="b"/>
              <a:pathLst>
                <a:path w="347980" h="43180" extrusionOk="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g3a54405acd9_5_0"/>
            <p:cNvSpPr/>
            <p:nvPr/>
          </p:nvSpPr>
          <p:spPr>
            <a:xfrm>
              <a:off x="1578312" y="187909"/>
              <a:ext cx="66636" cy="63602"/>
            </a:xfrm>
            <a:custGeom>
              <a:avLst/>
              <a:gdLst/>
              <a:ahLst/>
              <a:cxnLst/>
              <a:rect l="l" t="t" r="r" b="b"/>
              <a:pathLst>
                <a:path w="66636" h="63602" extrusionOk="0">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g3a54405acd9_5_0"/>
            <p:cNvSpPr/>
            <p:nvPr/>
          </p:nvSpPr>
          <p:spPr>
            <a:xfrm>
              <a:off x="0" y="685800"/>
              <a:ext cx="27940" cy="213360"/>
            </a:xfrm>
            <a:custGeom>
              <a:avLst/>
              <a:gdLst/>
              <a:ahLst/>
              <a:cxnLst/>
              <a:rect l="l" t="t" r="r" b="b"/>
              <a:pathLst>
                <a:path w="27940" h="213360" extrusionOk="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g3a54405acd9_5_0"/>
            <p:cNvSpPr/>
            <p:nvPr/>
          </p:nvSpPr>
          <p:spPr>
            <a:xfrm>
              <a:off x="0" y="1057910"/>
              <a:ext cx="27940" cy="384810"/>
            </a:xfrm>
            <a:custGeom>
              <a:avLst/>
              <a:gdLst/>
              <a:ahLst/>
              <a:cxnLst/>
              <a:rect l="l" t="t" r="r" b="b"/>
              <a:pathLst>
                <a:path w="27940" h="384810" extrusionOk="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g3a54405acd9_5_0"/>
            <p:cNvSpPr/>
            <p:nvPr/>
          </p:nvSpPr>
          <p:spPr>
            <a:xfrm>
              <a:off x="0" y="1526540"/>
              <a:ext cx="27940" cy="386080"/>
            </a:xfrm>
            <a:custGeom>
              <a:avLst/>
              <a:gdLst/>
              <a:ahLst/>
              <a:cxnLst/>
              <a:rect l="l" t="t" r="r" b="b"/>
              <a:pathLst>
                <a:path w="27940" h="386080" extrusionOk="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g3a54405acd9_5_0"/>
            <p:cNvSpPr/>
            <p:nvPr/>
          </p:nvSpPr>
          <p:spPr>
            <a:xfrm>
              <a:off x="2592070" y="1184910"/>
              <a:ext cx="27940" cy="618490"/>
            </a:xfrm>
            <a:custGeom>
              <a:avLst/>
              <a:gdLst/>
              <a:ahLst/>
              <a:cxnLst/>
              <a:rect l="l" t="t" r="r" b="b"/>
              <a:pathLst>
                <a:path w="27940" h="618490" extrusionOk="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g3a54405acd9_5_0"/>
            <p:cNvSpPr/>
            <p:nvPr/>
          </p:nvSpPr>
          <p:spPr>
            <a:xfrm>
              <a:off x="27940" y="0"/>
              <a:ext cx="2564130" cy="5182870"/>
            </a:xfrm>
            <a:custGeom>
              <a:avLst/>
              <a:gdLst/>
              <a:ahLst/>
              <a:cxnLst/>
              <a:rect l="l" t="t" r="r" b="b"/>
              <a:pathLst>
                <a:path w="2564130" h="5182870" extrusionOk="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 name="Google Shape;104;g3a54405acd9_5_0"/>
          <p:cNvGrpSpPr/>
          <p:nvPr/>
        </p:nvGrpSpPr>
        <p:grpSpPr>
          <a:xfrm>
            <a:off x="11299547" y="538587"/>
            <a:ext cx="15341294" cy="4362807"/>
            <a:chOff x="-8" y="-161925"/>
            <a:chExt cx="20455058" cy="5817077"/>
          </a:xfrm>
        </p:grpSpPr>
        <p:sp>
          <p:nvSpPr>
            <p:cNvPr id="105" name="Google Shape;105;g3a54405acd9_5_0"/>
            <p:cNvSpPr/>
            <p:nvPr/>
          </p:nvSpPr>
          <p:spPr>
            <a:xfrm>
              <a:off x="-8" y="-15"/>
              <a:ext cx="5936077" cy="5655167"/>
            </a:xfrm>
            <a:custGeom>
              <a:avLst/>
              <a:gdLst/>
              <a:ahLst/>
              <a:cxnLst/>
              <a:rect l="l" t="t" r="r" b="b"/>
              <a:pathLst>
                <a:path w="2956950" h="2956950" extrusionOk="0">
                  <a:moveTo>
                    <a:pt x="0" y="0"/>
                  </a:moveTo>
                  <a:lnTo>
                    <a:pt x="2956950" y="0"/>
                  </a:lnTo>
                  <a:lnTo>
                    <a:pt x="2956950" y="2956950"/>
                  </a:lnTo>
                  <a:lnTo>
                    <a:pt x="0" y="2956950"/>
                  </a:lnTo>
                  <a:lnTo>
                    <a:pt x="0" y="0"/>
                  </a:lnTo>
                  <a:close/>
                </a:path>
              </a:pathLst>
            </a:custGeom>
            <a:blipFill rotWithShape="1">
              <a:blip r:embed="rId5">
                <a:alphaModFix/>
              </a:blip>
              <a:stretch>
                <a:fillRect/>
              </a:stretch>
            </a:blipFill>
            <a:ln>
              <a:noFill/>
            </a:ln>
          </p:spPr>
        </p:sp>
        <p:sp>
          <p:nvSpPr>
            <p:cNvPr id="106" name="Google Shape;106;g3a54405acd9_5_0"/>
            <p:cNvSpPr txBox="1"/>
            <p:nvPr/>
          </p:nvSpPr>
          <p:spPr>
            <a:xfrm>
              <a:off x="2956950" y="-161925"/>
              <a:ext cx="17498100" cy="2884800"/>
            </a:xfrm>
            <a:prstGeom prst="rect">
              <a:avLst/>
            </a:prstGeom>
            <a:noFill/>
            <a:ln>
              <a:noFill/>
            </a:ln>
          </p:spPr>
          <p:txBody>
            <a:bodyPr spcFirstLastPara="1" wrap="square" lIns="0" tIns="0" rIns="0" bIns="0" anchor="t" anchorCtr="0">
              <a:spAutoFit/>
            </a:bodyPr>
            <a:lstStyle/>
            <a:p>
              <a:pPr marL="0" marR="0" lvl="0" indent="0" algn="l" rtl="0">
                <a:lnSpc>
                  <a:spcPct val="119997"/>
                </a:lnSpc>
                <a:spcBef>
                  <a:spcPts val="0"/>
                </a:spcBef>
                <a:spcAft>
                  <a:spcPts val="0"/>
                </a:spcAft>
                <a:buNone/>
              </a:pPr>
              <a:r>
                <a:rPr lang="en-US" sz="14057" b="0" i="0" u="none" strike="noStrike" cap="none">
                  <a:solidFill>
                    <a:srgbClr val="141414"/>
                  </a:solidFill>
                  <a:latin typeface="Arial"/>
                  <a:ea typeface="Arial"/>
                  <a:cs typeface="Arial"/>
                  <a:sym typeface="Arial"/>
                </a:rPr>
                <a:t> </a:t>
              </a:r>
              <a:endParaRPr sz="100"/>
            </a:p>
          </p:txBody>
        </p:sp>
      </p:grpSp>
      <p:sp>
        <p:nvSpPr>
          <p:cNvPr id="107" name="Google Shape;107;g3a54405acd9_5_0"/>
          <p:cNvSpPr txBox="1"/>
          <p:nvPr/>
        </p:nvSpPr>
        <p:spPr>
          <a:xfrm>
            <a:off x="13557035" y="6347956"/>
            <a:ext cx="2616000" cy="886500"/>
          </a:xfrm>
          <a:prstGeom prst="rect">
            <a:avLst/>
          </a:prstGeom>
          <a:noFill/>
          <a:ln>
            <a:noFill/>
          </a:ln>
        </p:spPr>
        <p:txBody>
          <a:bodyPr spcFirstLastPara="1" wrap="square" lIns="0" tIns="0" rIns="0" bIns="0" anchor="t" anchorCtr="0">
            <a:spAutoFit/>
          </a:bodyPr>
          <a:lstStyle/>
          <a:p>
            <a:pPr marL="0" marR="0" lvl="0" indent="0" algn="r" rtl="0">
              <a:lnSpc>
                <a:spcPct val="139958"/>
              </a:lnSpc>
              <a:spcBef>
                <a:spcPts val="0"/>
              </a:spcBef>
              <a:spcAft>
                <a:spcPts val="0"/>
              </a:spcAft>
              <a:buNone/>
            </a:pPr>
            <a:r>
              <a:rPr lang="en-US" sz="2400" b="0" i="0" u="none" strike="noStrike" cap="none">
                <a:solidFill>
                  <a:srgbClr val="141414"/>
                </a:solidFill>
                <a:latin typeface="Arial"/>
                <a:ea typeface="Arial"/>
                <a:cs typeface="Arial"/>
                <a:sym typeface="Arial"/>
              </a:rPr>
              <a:t>Your Virtual Fitting Room</a:t>
            </a:r>
            <a:endParaRPr/>
          </a:p>
        </p:txBody>
      </p:sp>
      <p:sp>
        <p:nvSpPr>
          <p:cNvPr id="108" name="Google Shape;108;g3a54405acd9_5_0"/>
          <p:cNvSpPr txBox="1"/>
          <p:nvPr/>
        </p:nvSpPr>
        <p:spPr>
          <a:xfrm>
            <a:off x="10506308" y="5041478"/>
            <a:ext cx="6056400" cy="484200"/>
          </a:xfrm>
          <a:prstGeom prst="rect">
            <a:avLst/>
          </a:prstGeom>
          <a:noFill/>
          <a:ln>
            <a:noFill/>
          </a:ln>
        </p:spPr>
        <p:txBody>
          <a:bodyPr spcFirstLastPara="1" wrap="square" lIns="0" tIns="0" rIns="0" bIns="0" anchor="t" anchorCtr="0">
            <a:spAutoFit/>
          </a:bodyPr>
          <a:lstStyle/>
          <a:p>
            <a:pPr marL="0" marR="0" lvl="0" indent="0" algn="just" rtl="0">
              <a:lnSpc>
                <a:spcPct val="140019"/>
              </a:lnSpc>
              <a:spcBef>
                <a:spcPts val="0"/>
              </a:spcBef>
              <a:spcAft>
                <a:spcPts val="0"/>
              </a:spcAft>
              <a:buNone/>
            </a:pPr>
            <a:r>
              <a:rPr lang="en-US" sz="3146" b="0" i="0" u="none" strike="noStrike" cap="none">
                <a:solidFill>
                  <a:srgbClr val="141414"/>
                </a:solidFill>
                <a:latin typeface="Arial"/>
                <a:ea typeface="Arial"/>
                <a:cs typeface="Arial"/>
                <a:sym typeface="Arial"/>
              </a:rPr>
              <a:t>Virtual Fitting - Real Confidence</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14"/>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2550" t="-154004" r="-2707" b="-161796"/>
            </a:stretch>
          </a:blipFill>
          <a:ln>
            <a:noFill/>
          </a:ln>
        </p:spPr>
      </p:sp>
      <p:sp>
        <p:nvSpPr>
          <p:cNvPr id="327" name="Google Shape;327;p14"/>
          <p:cNvSpPr txBox="1"/>
          <p:nvPr/>
        </p:nvSpPr>
        <p:spPr>
          <a:xfrm>
            <a:off x="2990361" y="488950"/>
            <a:ext cx="13671262" cy="1069975"/>
          </a:xfrm>
          <a:prstGeom prst="rect">
            <a:avLst/>
          </a:prstGeom>
          <a:noFill/>
          <a:ln>
            <a:noFill/>
          </a:ln>
        </p:spPr>
        <p:txBody>
          <a:bodyPr spcFirstLastPara="1" wrap="square" lIns="0" tIns="0" rIns="0" bIns="0" anchor="t" anchorCtr="0">
            <a:spAutoFit/>
          </a:bodyPr>
          <a:lstStyle/>
          <a:p>
            <a:pPr marL="0" marR="0" lvl="0" indent="0" algn="l" rtl="0">
              <a:lnSpc>
                <a:spcPct val="110001"/>
              </a:lnSpc>
              <a:spcBef>
                <a:spcPts val="0"/>
              </a:spcBef>
              <a:spcAft>
                <a:spcPts val="0"/>
              </a:spcAft>
              <a:buClr>
                <a:srgbClr val="000000"/>
              </a:buClr>
              <a:buSzPts val="6999"/>
              <a:buFont typeface="Arial"/>
              <a:buNone/>
            </a:pPr>
            <a:r>
              <a:rPr lang="en-US" sz="6999" b="0" i="0" u="none" strike="noStrike" cap="none">
                <a:solidFill>
                  <a:srgbClr val="141414"/>
                </a:solidFill>
                <a:latin typeface="Arial"/>
                <a:ea typeface="Arial"/>
                <a:cs typeface="Arial"/>
                <a:sym typeface="Arial"/>
              </a:rPr>
              <a:t>Value proposition for Partners</a:t>
            </a:r>
            <a:endParaRPr sz="1400" b="0" i="0" u="none" strike="noStrike" cap="none">
              <a:solidFill>
                <a:srgbClr val="000000"/>
              </a:solidFill>
              <a:latin typeface="Arial"/>
              <a:ea typeface="Arial"/>
              <a:cs typeface="Arial"/>
              <a:sym typeface="Arial"/>
            </a:endParaRPr>
          </a:p>
        </p:txBody>
      </p:sp>
      <p:grpSp>
        <p:nvGrpSpPr>
          <p:cNvPr id="328" name="Google Shape;328;p14"/>
          <p:cNvGrpSpPr/>
          <p:nvPr/>
        </p:nvGrpSpPr>
        <p:grpSpPr>
          <a:xfrm>
            <a:off x="620806" y="2438255"/>
            <a:ext cx="8264763" cy="1069181"/>
            <a:chOff x="0" y="-104775"/>
            <a:chExt cx="11019684" cy="1425575"/>
          </a:xfrm>
        </p:grpSpPr>
        <p:sp>
          <p:nvSpPr>
            <p:cNvPr id="329" name="Google Shape;329;p14"/>
            <p:cNvSpPr txBox="1"/>
            <p:nvPr/>
          </p:nvSpPr>
          <p:spPr>
            <a:xfrm>
              <a:off x="1320829" y="-104775"/>
              <a:ext cx="9698855" cy="142557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3000"/>
                <a:buFont typeface="Arial"/>
                <a:buNone/>
              </a:pPr>
              <a:r>
                <a:rPr lang="en-US" sz="3000" b="0" i="0" u="none" strike="noStrike" cap="none">
                  <a:solidFill>
                    <a:srgbClr val="141414"/>
                  </a:solidFill>
                  <a:latin typeface="Arial"/>
                  <a:ea typeface="Arial"/>
                  <a:cs typeface="Arial"/>
                  <a:sym typeface="Arial"/>
                </a:rPr>
                <a:t>A unique market differentiator: riding the AI buzz</a:t>
              </a:r>
              <a:endParaRPr sz="1400" b="0" i="0" u="none" strike="noStrike" cap="none">
                <a:solidFill>
                  <a:srgbClr val="000000"/>
                </a:solidFill>
                <a:latin typeface="Arial"/>
                <a:ea typeface="Arial"/>
                <a:cs typeface="Arial"/>
                <a:sym typeface="Arial"/>
              </a:endParaRPr>
            </a:p>
          </p:txBody>
        </p:sp>
        <p:sp>
          <p:nvSpPr>
            <p:cNvPr id="330" name="Google Shape;330;p14"/>
            <p:cNvSpPr txBox="1"/>
            <p:nvPr/>
          </p:nvSpPr>
          <p:spPr>
            <a:xfrm>
              <a:off x="0" y="297392"/>
              <a:ext cx="1033422" cy="716492"/>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Clr>
                  <a:srgbClr val="000000"/>
                </a:buClr>
                <a:buSzPts val="3500"/>
                <a:buFont typeface="Arial"/>
                <a:buNone/>
              </a:pPr>
              <a:r>
                <a:rPr lang="en-US" sz="3500" b="1" i="0" u="none" strike="noStrike" cap="none">
                  <a:solidFill>
                    <a:srgbClr val="141414"/>
                  </a:solidFill>
                  <a:latin typeface="Arial"/>
                  <a:ea typeface="Arial"/>
                  <a:cs typeface="Arial"/>
                  <a:sym typeface="Arial"/>
                </a:rPr>
                <a:t>01</a:t>
              </a:r>
              <a:endParaRPr sz="1400" b="0" i="0" u="none" strike="noStrike" cap="none">
                <a:solidFill>
                  <a:srgbClr val="000000"/>
                </a:solidFill>
                <a:latin typeface="Arial"/>
                <a:ea typeface="Arial"/>
                <a:cs typeface="Arial"/>
                <a:sym typeface="Arial"/>
              </a:endParaRPr>
            </a:p>
          </p:txBody>
        </p:sp>
      </p:grpSp>
      <p:grpSp>
        <p:nvGrpSpPr>
          <p:cNvPr id="331" name="Google Shape;331;p14"/>
          <p:cNvGrpSpPr/>
          <p:nvPr/>
        </p:nvGrpSpPr>
        <p:grpSpPr>
          <a:xfrm>
            <a:off x="620806" y="4150066"/>
            <a:ext cx="8264763" cy="1069181"/>
            <a:chOff x="0" y="-104775"/>
            <a:chExt cx="11019684" cy="1425575"/>
          </a:xfrm>
        </p:grpSpPr>
        <p:sp>
          <p:nvSpPr>
            <p:cNvPr id="332" name="Google Shape;332;p14"/>
            <p:cNvSpPr txBox="1"/>
            <p:nvPr/>
          </p:nvSpPr>
          <p:spPr>
            <a:xfrm>
              <a:off x="1320829" y="-104775"/>
              <a:ext cx="9698855" cy="142557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3000"/>
                <a:buFont typeface="Arial"/>
                <a:buNone/>
              </a:pPr>
              <a:r>
                <a:rPr lang="en-US" sz="3000" b="0" i="0" u="none" strike="noStrike" cap="none">
                  <a:solidFill>
                    <a:srgbClr val="141414"/>
                  </a:solidFill>
                  <a:latin typeface="Arial"/>
                  <a:ea typeface="Arial"/>
                  <a:cs typeface="Arial"/>
                  <a:sym typeface="Arial"/>
                </a:rPr>
                <a:t>Increased customer interest (gaining early adopters)</a:t>
              </a:r>
              <a:endParaRPr sz="1400" b="0" i="0" u="none" strike="noStrike" cap="none">
                <a:solidFill>
                  <a:srgbClr val="000000"/>
                </a:solidFill>
                <a:latin typeface="Arial"/>
                <a:ea typeface="Arial"/>
                <a:cs typeface="Arial"/>
                <a:sym typeface="Arial"/>
              </a:endParaRPr>
            </a:p>
          </p:txBody>
        </p:sp>
        <p:sp>
          <p:nvSpPr>
            <p:cNvPr id="333" name="Google Shape;333;p14"/>
            <p:cNvSpPr txBox="1"/>
            <p:nvPr/>
          </p:nvSpPr>
          <p:spPr>
            <a:xfrm>
              <a:off x="0" y="297392"/>
              <a:ext cx="1033422" cy="716492"/>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Clr>
                  <a:srgbClr val="000000"/>
                </a:buClr>
                <a:buSzPts val="3500"/>
                <a:buFont typeface="Arial"/>
                <a:buNone/>
              </a:pPr>
              <a:r>
                <a:rPr lang="en-US" sz="3500" b="1" i="0" u="none" strike="noStrike" cap="none">
                  <a:solidFill>
                    <a:srgbClr val="141414"/>
                  </a:solidFill>
                  <a:latin typeface="Arial"/>
                  <a:ea typeface="Arial"/>
                  <a:cs typeface="Arial"/>
                  <a:sym typeface="Arial"/>
                </a:rPr>
                <a:t>02</a:t>
              </a:r>
              <a:endParaRPr sz="1400" b="0" i="0" u="none" strike="noStrike" cap="none">
                <a:solidFill>
                  <a:srgbClr val="000000"/>
                </a:solidFill>
                <a:latin typeface="Arial"/>
                <a:ea typeface="Arial"/>
                <a:cs typeface="Arial"/>
                <a:sym typeface="Arial"/>
              </a:endParaRPr>
            </a:p>
          </p:txBody>
        </p:sp>
      </p:grpSp>
      <p:grpSp>
        <p:nvGrpSpPr>
          <p:cNvPr id="334" name="Google Shape;334;p14"/>
          <p:cNvGrpSpPr/>
          <p:nvPr/>
        </p:nvGrpSpPr>
        <p:grpSpPr>
          <a:xfrm>
            <a:off x="620806" y="5861877"/>
            <a:ext cx="8264872" cy="1108350"/>
            <a:chOff x="0" y="-104775"/>
            <a:chExt cx="11019829" cy="1477800"/>
          </a:xfrm>
        </p:grpSpPr>
        <p:sp>
          <p:nvSpPr>
            <p:cNvPr id="335" name="Google Shape;335;p14"/>
            <p:cNvSpPr txBox="1"/>
            <p:nvPr/>
          </p:nvSpPr>
          <p:spPr>
            <a:xfrm>
              <a:off x="1320829" y="-104775"/>
              <a:ext cx="9699000" cy="14778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3000"/>
                <a:buFont typeface="Arial"/>
                <a:buNone/>
              </a:pPr>
              <a:r>
                <a:rPr lang="en-US" sz="3000" b="0" i="0" u="none" strike="noStrike" cap="none">
                  <a:solidFill>
                    <a:srgbClr val="141414"/>
                  </a:solidFill>
                  <a:latin typeface="Arial"/>
                  <a:ea typeface="Arial"/>
                  <a:cs typeface="Arial"/>
                  <a:sym typeface="Arial"/>
                </a:rPr>
                <a:t>Better purchase decisions ➝ Fewer returns</a:t>
              </a:r>
              <a:endParaRPr sz="1400" b="0" i="0" u="none" strike="noStrike" cap="none">
                <a:solidFill>
                  <a:srgbClr val="000000"/>
                </a:solidFill>
                <a:latin typeface="Arial"/>
                <a:ea typeface="Arial"/>
                <a:cs typeface="Arial"/>
                <a:sym typeface="Arial"/>
              </a:endParaRPr>
            </a:p>
          </p:txBody>
        </p:sp>
        <p:sp>
          <p:nvSpPr>
            <p:cNvPr id="336" name="Google Shape;336;p14"/>
            <p:cNvSpPr txBox="1"/>
            <p:nvPr/>
          </p:nvSpPr>
          <p:spPr>
            <a:xfrm>
              <a:off x="0" y="297392"/>
              <a:ext cx="1033422" cy="716492"/>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Clr>
                  <a:srgbClr val="000000"/>
                </a:buClr>
                <a:buSzPts val="3500"/>
                <a:buFont typeface="Arial"/>
                <a:buNone/>
              </a:pPr>
              <a:r>
                <a:rPr lang="en-US" sz="3500" b="1" i="0" u="none" strike="noStrike" cap="none">
                  <a:solidFill>
                    <a:srgbClr val="141414"/>
                  </a:solidFill>
                  <a:latin typeface="Arial"/>
                  <a:ea typeface="Arial"/>
                  <a:cs typeface="Arial"/>
                  <a:sym typeface="Arial"/>
                </a:rPr>
                <a:t>03</a:t>
              </a:r>
              <a:endParaRPr sz="1400" b="0" i="0" u="none" strike="noStrike" cap="none">
                <a:solidFill>
                  <a:srgbClr val="000000"/>
                </a:solidFill>
                <a:latin typeface="Arial"/>
                <a:ea typeface="Arial"/>
                <a:cs typeface="Arial"/>
                <a:sym typeface="Arial"/>
              </a:endParaRPr>
            </a:p>
          </p:txBody>
        </p:sp>
      </p:grpSp>
      <p:grpSp>
        <p:nvGrpSpPr>
          <p:cNvPr id="337" name="Google Shape;337;p14"/>
          <p:cNvGrpSpPr/>
          <p:nvPr/>
        </p:nvGrpSpPr>
        <p:grpSpPr>
          <a:xfrm>
            <a:off x="620806" y="7573689"/>
            <a:ext cx="8264872" cy="1108350"/>
            <a:chOff x="0" y="-104775"/>
            <a:chExt cx="11019829" cy="1477800"/>
          </a:xfrm>
        </p:grpSpPr>
        <p:sp>
          <p:nvSpPr>
            <p:cNvPr id="338" name="Google Shape;338;p14"/>
            <p:cNvSpPr txBox="1"/>
            <p:nvPr/>
          </p:nvSpPr>
          <p:spPr>
            <a:xfrm>
              <a:off x="1320829" y="-104775"/>
              <a:ext cx="9699000" cy="14778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3000"/>
                <a:buFont typeface="Arial"/>
                <a:buNone/>
              </a:pPr>
              <a:r>
                <a:rPr lang="en-US" sz="3000" b="0" i="0" u="none" strike="noStrike" cap="none">
                  <a:solidFill>
                    <a:srgbClr val="141414"/>
                  </a:solidFill>
                  <a:latin typeface="Arial"/>
                  <a:ea typeface="Arial"/>
                  <a:cs typeface="Arial"/>
                  <a:sym typeface="Arial"/>
                </a:rPr>
                <a:t>Faster purchase decisions ➝ More / Increased sales</a:t>
              </a:r>
              <a:endParaRPr sz="1400" b="0" i="0" u="none" strike="noStrike" cap="none">
                <a:solidFill>
                  <a:srgbClr val="000000"/>
                </a:solidFill>
                <a:latin typeface="Arial"/>
                <a:ea typeface="Arial"/>
                <a:cs typeface="Arial"/>
                <a:sym typeface="Arial"/>
              </a:endParaRPr>
            </a:p>
          </p:txBody>
        </p:sp>
        <p:sp>
          <p:nvSpPr>
            <p:cNvPr id="339" name="Google Shape;339;p14"/>
            <p:cNvSpPr txBox="1"/>
            <p:nvPr/>
          </p:nvSpPr>
          <p:spPr>
            <a:xfrm>
              <a:off x="0" y="297392"/>
              <a:ext cx="1033422" cy="716492"/>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Clr>
                  <a:srgbClr val="000000"/>
                </a:buClr>
                <a:buSzPts val="3500"/>
                <a:buFont typeface="Arial"/>
                <a:buNone/>
              </a:pPr>
              <a:r>
                <a:rPr lang="en-US" sz="3500" b="1" i="0" u="none" strike="noStrike" cap="none">
                  <a:solidFill>
                    <a:srgbClr val="141414"/>
                  </a:solidFill>
                  <a:latin typeface="Arial"/>
                  <a:ea typeface="Arial"/>
                  <a:cs typeface="Arial"/>
                  <a:sym typeface="Arial"/>
                </a:rPr>
                <a:t>04</a:t>
              </a:r>
              <a:endParaRPr sz="1400" b="0" i="0" u="none" strike="noStrike" cap="none">
                <a:solidFill>
                  <a:srgbClr val="000000"/>
                </a:solidFill>
                <a:latin typeface="Arial"/>
                <a:ea typeface="Arial"/>
                <a:cs typeface="Arial"/>
                <a:sym typeface="Arial"/>
              </a:endParaRPr>
            </a:p>
          </p:txBody>
        </p:sp>
      </p:grpSp>
      <p:grpSp>
        <p:nvGrpSpPr>
          <p:cNvPr id="340" name="Google Shape;340;p14"/>
          <p:cNvGrpSpPr/>
          <p:nvPr/>
        </p:nvGrpSpPr>
        <p:grpSpPr>
          <a:xfrm>
            <a:off x="9438459" y="2438255"/>
            <a:ext cx="8207697" cy="1069181"/>
            <a:chOff x="0" y="-104775"/>
            <a:chExt cx="10943596" cy="1425575"/>
          </a:xfrm>
        </p:grpSpPr>
        <p:sp>
          <p:nvSpPr>
            <p:cNvPr id="341" name="Google Shape;341;p14"/>
            <p:cNvSpPr txBox="1"/>
            <p:nvPr/>
          </p:nvSpPr>
          <p:spPr>
            <a:xfrm>
              <a:off x="1244741" y="-104775"/>
              <a:ext cx="9698855" cy="142557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3000"/>
                <a:buFont typeface="Arial"/>
                <a:buNone/>
              </a:pPr>
              <a:r>
                <a:rPr lang="en-US" sz="3000" b="0" i="0" u="none" strike="noStrike" cap="none">
                  <a:solidFill>
                    <a:srgbClr val="141414"/>
                  </a:solidFill>
                  <a:latin typeface="Arial"/>
                  <a:ea typeface="Arial"/>
                  <a:cs typeface="Arial"/>
                  <a:sym typeface="Arial"/>
                </a:rPr>
                <a:t>Transition offline customers to online platforms</a:t>
              </a:r>
              <a:endParaRPr sz="1400" b="0" i="0" u="none" strike="noStrike" cap="none">
                <a:solidFill>
                  <a:srgbClr val="000000"/>
                </a:solidFill>
                <a:latin typeface="Arial"/>
                <a:ea typeface="Arial"/>
                <a:cs typeface="Arial"/>
                <a:sym typeface="Arial"/>
              </a:endParaRPr>
            </a:p>
          </p:txBody>
        </p:sp>
        <p:sp>
          <p:nvSpPr>
            <p:cNvPr id="342" name="Google Shape;342;p14"/>
            <p:cNvSpPr txBox="1"/>
            <p:nvPr/>
          </p:nvSpPr>
          <p:spPr>
            <a:xfrm>
              <a:off x="0" y="297392"/>
              <a:ext cx="1033422" cy="716492"/>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Clr>
                  <a:srgbClr val="000000"/>
                </a:buClr>
                <a:buSzPts val="3500"/>
                <a:buFont typeface="Arial"/>
                <a:buNone/>
              </a:pPr>
              <a:r>
                <a:rPr lang="en-US" sz="3500" b="1" i="0" u="none" strike="noStrike" cap="none">
                  <a:solidFill>
                    <a:srgbClr val="141414"/>
                  </a:solidFill>
                  <a:latin typeface="Arial"/>
                  <a:ea typeface="Arial"/>
                  <a:cs typeface="Arial"/>
                  <a:sym typeface="Arial"/>
                </a:rPr>
                <a:t>05</a:t>
              </a:r>
              <a:endParaRPr sz="1400" b="0" i="0" u="none" strike="noStrike" cap="none">
                <a:solidFill>
                  <a:srgbClr val="000000"/>
                </a:solidFill>
                <a:latin typeface="Arial"/>
                <a:ea typeface="Arial"/>
                <a:cs typeface="Arial"/>
                <a:sym typeface="Arial"/>
              </a:endParaRPr>
            </a:p>
          </p:txBody>
        </p:sp>
      </p:grpSp>
      <p:grpSp>
        <p:nvGrpSpPr>
          <p:cNvPr id="343" name="Google Shape;343;p14"/>
          <p:cNvGrpSpPr/>
          <p:nvPr/>
        </p:nvGrpSpPr>
        <p:grpSpPr>
          <a:xfrm>
            <a:off x="9438459" y="4120804"/>
            <a:ext cx="8207697" cy="1602581"/>
            <a:chOff x="0" y="-104775"/>
            <a:chExt cx="10943596" cy="2136775"/>
          </a:xfrm>
        </p:grpSpPr>
        <p:sp>
          <p:nvSpPr>
            <p:cNvPr id="344" name="Google Shape;344;p14"/>
            <p:cNvSpPr txBox="1"/>
            <p:nvPr/>
          </p:nvSpPr>
          <p:spPr>
            <a:xfrm>
              <a:off x="1244741" y="-104775"/>
              <a:ext cx="9698855" cy="213677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3000"/>
                <a:buFont typeface="Arial"/>
                <a:buNone/>
              </a:pPr>
              <a:r>
                <a:rPr lang="en-US" sz="3000" b="0" i="0" u="none" strike="noStrike" cap="none">
                  <a:solidFill>
                    <a:srgbClr val="141414"/>
                  </a:solidFill>
                  <a:latin typeface="Arial"/>
                  <a:ea typeface="Arial"/>
                  <a:cs typeface="Arial"/>
                  <a:sym typeface="Arial"/>
                </a:rPr>
                <a:t>Collecting customer contacts (email, phone, marketing consents) from offline customers</a:t>
              </a:r>
              <a:endParaRPr sz="1400" b="0" i="0" u="none" strike="noStrike" cap="none">
                <a:solidFill>
                  <a:srgbClr val="000000"/>
                </a:solidFill>
                <a:latin typeface="Arial"/>
                <a:ea typeface="Arial"/>
                <a:cs typeface="Arial"/>
                <a:sym typeface="Arial"/>
              </a:endParaRPr>
            </a:p>
          </p:txBody>
        </p:sp>
        <p:sp>
          <p:nvSpPr>
            <p:cNvPr id="345" name="Google Shape;345;p14"/>
            <p:cNvSpPr txBox="1"/>
            <p:nvPr/>
          </p:nvSpPr>
          <p:spPr>
            <a:xfrm>
              <a:off x="0" y="652992"/>
              <a:ext cx="1033422" cy="716492"/>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Clr>
                  <a:srgbClr val="000000"/>
                </a:buClr>
                <a:buSzPts val="3500"/>
                <a:buFont typeface="Arial"/>
                <a:buNone/>
              </a:pPr>
              <a:r>
                <a:rPr lang="en-US" sz="3500" b="1" i="0" u="none" strike="noStrike" cap="none">
                  <a:solidFill>
                    <a:srgbClr val="141414"/>
                  </a:solidFill>
                  <a:latin typeface="Arial"/>
                  <a:ea typeface="Arial"/>
                  <a:cs typeface="Arial"/>
                  <a:sym typeface="Arial"/>
                </a:rPr>
                <a:t>06</a:t>
              </a:r>
              <a:endParaRPr sz="1400" b="0" i="0" u="none" strike="noStrike" cap="none">
                <a:solidFill>
                  <a:srgbClr val="000000"/>
                </a:solidFill>
                <a:latin typeface="Arial"/>
                <a:ea typeface="Arial"/>
                <a:cs typeface="Arial"/>
                <a:sym typeface="Arial"/>
              </a:endParaRPr>
            </a:p>
          </p:txBody>
        </p:sp>
      </p:grpSp>
      <p:grpSp>
        <p:nvGrpSpPr>
          <p:cNvPr id="346" name="Google Shape;346;p14"/>
          <p:cNvGrpSpPr/>
          <p:nvPr/>
        </p:nvGrpSpPr>
        <p:grpSpPr>
          <a:xfrm>
            <a:off x="9438459" y="6336753"/>
            <a:ext cx="8207697" cy="2135981"/>
            <a:chOff x="0" y="-104775"/>
            <a:chExt cx="10943596" cy="2847975"/>
          </a:xfrm>
        </p:grpSpPr>
        <p:sp>
          <p:nvSpPr>
            <p:cNvPr id="347" name="Google Shape;347;p14"/>
            <p:cNvSpPr txBox="1"/>
            <p:nvPr/>
          </p:nvSpPr>
          <p:spPr>
            <a:xfrm>
              <a:off x="1244741" y="-104775"/>
              <a:ext cx="9698855" cy="284797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3000"/>
                <a:buFont typeface="Arial"/>
                <a:buNone/>
              </a:pPr>
              <a:r>
                <a:rPr lang="en-US" sz="3000" b="0" i="0" u="none" strike="noStrike" cap="none">
                  <a:solidFill>
                    <a:srgbClr val="141414"/>
                  </a:solidFill>
                  <a:latin typeface="Arial"/>
                  <a:ea typeface="Arial"/>
                  <a:cs typeface="Arial"/>
                  <a:sym typeface="Arial"/>
                </a:rPr>
                <a:t>Increased user retention through periodic mailing and in-app pop-ups with new personalized styling suggestions</a:t>
              </a:r>
              <a:endParaRPr sz="1400" b="0" i="0" u="none" strike="noStrike" cap="none">
                <a:solidFill>
                  <a:srgbClr val="000000"/>
                </a:solidFill>
                <a:latin typeface="Arial"/>
                <a:ea typeface="Arial"/>
                <a:cs typeface="Arial"/>
                <a:sym typeface="Arial"/>
              </a:endParaRPr>
            </a:p>
          </p:txBody>
        </p:sp>
        <p:sp>
          <p:nvSpPr>
            <p:cNvPr id="348" name="Google Shape;348;p14"/>
            <p:cNvSpPr txBox="1"/>
            <p:nvPr/>
          </p:nvSpPr>
          <p:spPr>
            <a:xfrm>
              <a:off x="0" y="1008592"/>
              <a:ext cx="1033422" cy="716492"/>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Clr>
                  <a:srgbClr val="000000"/>
                </a:buClr>
                <a:buSzPts val="3500"/>
                <a:buFont typeface="Arial"/>
                <a:buNone/>
              </a:pPr>
              <a:r>
                <a:rPr lang="en-US" sz="3500" b="1" i="0" u="none" strike="noStrike" cap="none">
                  <a:solidFill>
                    <a:srgbClr val="141414"/>
                  </a:solidFill>
                  <a:latin typeface="Arial"/>
                  <a:ea typeface="Arial"/>
                  <a:cs typeface="Arial"/>
                  <a:sym typeface="Arial"/>
                </a:rPr>
                <a:t>07</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15"/>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2550" t="-154004" r="-2707" b="-161796"/>
            </a:stretch>
          </a:blipFill>
          <a:ln>
            <a:noFill/>
          </a:ln>
        </p:spPr>
      </p:sp>
      <p:sp>
        <p:nvSpPr>
          <p:cNvPr id="354" name="Google Shape;354;p15"/>
          <p:cNvSpPr txBox="1"/>
          <p:nvPr/>
        </p:nvSpPr>
        <p:spPr>
          <a:xfrm>
            <a:off x="2641406" y="516409"/>
            <a:ext cx="13005189" cy="1444625"/>
          </a:xfrm>
          <a:prstGeom prst="rect">
            <a:avLst/>
          </a:prstGeom>
          <a:noFill/>
          <a:ln>
            <a:noFill/>
          </a:ln>
        </p:spPr>
        <p:txBody>
          <a:bodyPr spcFirstLastPara="1" wrap="square" lIns="0" tIns="0" rIns="0" bIns="0" anchor="t" anchorCtr="0">
            <a:spAutoFit/>
          </a:bodyPr>
          <a:lstStyle/>
          <a:p>
            <a:pPr marL="0" marR="0" lvl="0" indent="0" algn="l" rtl="0">
              <a:lnSpc>
                <a:spcPct val="110001"/>
              </a:lnSpc>
              <a:spcBef>
                <a:spcPts val="0"/>
              </a:spcBef>
              <a:spcAft>
                <a:spcPts val="0"/>
              </a:spcAft>
              <a:buClr>
                <a:srgbClr val="000000"/>
              </a:buClr>
              <a:buSzPts val="9499"/>
              <a:buFont typeface="Arial"/>
              <a:buNone/>
            </a:pPr>
            <a:r>
              <a:rPr lang="en-US" sz="9499" b="0" i="0" u="none" strike="noStrike" cap="none">
                <a:solidFill>
                  <a:srgbClr val="141414"/>
                </a:solidFill>
                <a:latin typeface="Arial"/>
                <a:ea typeface="Arial"/>
                <a:cs typeface="Arial"/>
                <a:sym typeface="Arial"/>
              </a:rPr>
              <a:t>Monetization</a:t>
            </a:r>
            <a:endParaRPr sz="1400" b="0" i="0" u="none" strike="noStrike" cap="none">
              <a:solidFill>
                <a:srgbClr val="000000"/>
              </a:solidFill>
              <a:latin typeface="Arial"/>
              <a:ea typeface="Arial"/>
              <a:cs typeface="Arial"/>
              <a:sym typeface="Arial"/>
            </a:endParaRPr>
          </a:p>
        </p:txBody>
      </p:sp>
      <p:grpSp>
        <p:nvGrpSpPr>
          <p:cNvPr id="355" name="Google Shape;355;p15"/>
          <p:cNvGrpSpPr/>
          <p:nvPr/>
        </p:nvGrpSpPr>
        <p:grpSpPr>
          <a:xfrm>
            <a:off x="2641406" y="2301553"/>
            <a:ext cx="11911214" cy="1412507"/>
            <a:chOff x="0" y="-28575"/>
            <a:chExt cx="15881619" cy="1883344"/>
          </a:xfrm>
        </p:grpSpPr>
        <p:sp>
          <p:nvSpPr>
            <p:cNvPr id="356" name="Google Shape;356;p15"/>
            <p:cNvSpPr txBox="1"/>
            <p:nvPr/>
          </p:nvSpPr>
          <p:spPr>
            <a:xfrm>
              <a:off x="61029" y="789662"/>
              <a:ext cx="15820590" cy="1065107"/>
            </a:xfrm>
            <a:prstGeom prst="rect">
              <a:avLst/>
            </a:prstGeom>
            <a:noFill/>
            <a:ln>
              <a:noFill/>
            </a:ln>
          </p:spPr>
          <p:txBody>
            <a:bodyPr spcFirstLastPara="1" wrap="square" lIns="0" tIns="0" rIns="0" bIns="0" anchor="t" anchorCtr="0">
              <a:spAutoFit/>
            </a:bodyPr>
            <a:lstStyle/>
            <a:p>
              <a:pPr marL="0" marR="0" lvl="0" indent="0" algn="l" rtl="0">
                <a:lnSpc>
                  <a:spcPct val="140017"/>
                </a:lnSpc>
                <a:spcBef>
                  <a:spcPts val="0"/>
                </a:spcBef>
                <a:spcAft>
                  <a:spcPts val="0"/>
                </a:spcAft>
                <a:buClr>
                  <a:srgbClr val="000000"/>
                </a:buClr>
                <a:buSzPts val="2299"/>
                <a:buFont typeface="Arial"/>
                <a:buNone/>
              </a:pPr>
              <a:r>
                <a:rPr lang="en-US" sz="2299" b="0" i="0" u="none" strike="noStrike" cap="none">
                  <a:solidFill>
                    <a:srgbClr val="141414"/>
                  </a:solidFill>
                  <a:latin typeface="Arial"/>
                  <a:ea typeface="Arial"/>
                  <a:cs typeface="Arial"/>
                  <a:sym typeface="Arial"/>
                </a:rPr>
                <a:t>Weavella will earn a 20% commission on each sale made through the app, partnering with fashion brands and retailers to facilitate seamless in-app purchases</a:t>
              </a:r>
              <a:endParaRPr sz="1400" b="0" i="0" u="none" strike="noStrike" cap="none">
                <a:solidFill>
                  <a:srgbClr val="000000"/>
                </a:solidFill>
                <a:latin typeface="Arial"/>
                <a:ea typeface="Arial"/>
                <a:cs typeface="Arial"/>
                <a:sym typeface="Arial"/>
              </a:endParaRPr>
            </a:p>
          </p:txBody>
        </p:sp>
        <p:sp>
          <p:nvSpPr>
            <p:cNvPr id="357" name="Google Shape;357;p15"/>
            <p:cNvSpPr txBox="1"/>
            <p:nvPr/>
          </p:nvSpPr>
          <p:spPr>
            <a:xfrm>
              <a:off x="0" y="-28575"/>
              <a:ext cx="7872516" cy="625475"/>
            </a:xfrm>
            <a:prstGeom prst="rect">
              <a:avLst/>
            </a:prstGeom>
            <a:noFill/>
            <a:ln>
              <a:noFill/>
            </a:ln>
          </p:spPr>
          <p:txBody>
            <a:bodyPr spcFirstLastPara="1" wrap="square" lIns="0" tIns="0" rIns="0" bIns="0" anchor="t" anchorCtr="0">
              <a:spAutoFit/>
            </a:bodyPr>
            <a:lstStyle/>
            <a:p>
              <a:pPr marL="0" marR="0" lvl="0" indent="0" algn="l" rtl="0">
                <a:lnSpc>
                  <a:spcPct val="115005"/>
                </a:lnSpc>
                <a:spcBef>
                  <a:spcPts val="0"/>
                </a:spcBef>
                <a:spcAft>
                  <a:spcPts val="0"/>
                </a:spcAft>
                <a:buClr>
                  <a:srgbClr val="000000"/>
                </a:buClr>
                <a:buSzPts val="2999"/>
                <a:buFont typeface="Arial"/>
                <a:buNone/>
              </a:pPr>
              <a:r>
                <a:rPr lang="en-US" sz="2999" b="1" i="0" u="none" strike="noStrike" cap="none">
                  <a:solidFill>
                    <a:srgbClr val="141414"/>
                  </a:solidFill>
                  <a:latin typeface="Arial"/>
                  <a:ea typeface="Arial"/>
                  <a:cs typeface="Arial"/>
                  <a:sym typeface="Arial"/>
                </a:rPr>
                <a:t>Commission on sales</a:t>
              </a:r>
              <a:endParaRPr sz="1400" b="0" i="0" u="none" strike="noStrike" cap="none">
                <a:solidFill>
                  <a:srgbClr val="000000"/>
                </a:solidFill>
                <a:latin typeface="Arial"/>
                <a:ea typeface="Arial"/>
                <a:cs typeface="Arial"/>
                <a:sym typeface="Arial"/>
              </a:endParaRPr>
            </a:p>
          </p:txBody>
        </p:sp>
      </p:grpSp>
      <p:grpSp>
        <p:nvGrpSpPr>
          <p:cNvPr id="358" name="Google Shape;358;p15"/>
          <p:cNvGrpSpPr/>
          <p:nvPr/>
        </p:nvGrpSpPr>
        <p:grpSpPr>
          <a:xfrm>
            <a:off x="2664292" y="4055393"/>
            <a:ext cx="11865442" cy="1410811"/>
            <a:chOff x="0" y="-28575"/>
            <a:chExt cx="15820590" cy="1881082"/>
          </a:xfrm>
        </p:grpSpPr>
        <p:sp>
          <p:nvSpPr>
            <p:cNvPr id="359" name="Google Shape;359;p15"/>
            <p:cNvSpPr txBox="1"/>
            <p:nvPr/>
          </p:nvSpPr>
          <p:spPr>
            <a:xfrm>
              <a:off x="0" y="787400"/>
              <a:ext cx="15820590" cy="1065107"/>
            </a:xfrm>
            <a:prstGeom prst="rect">
              <a:avLst/>
            </a:prstGeom>
            <a:noFill/>
            <a:ln>
              <a:noFill/>
            </a:ln>
          </p:spPr>
          <p:txBody>
            <a:bodyPr spcFirstLastPara="1" wrap="square" lIns="0" tIns="0" rIns="0" bIns="0" anchor="t" anchorCtr="0">
              <a:spAutoFit/>
            </a:bodyPr>
            <a:lstStyle/>
            <a:p>
              <a:pPr marL="0" marR="0" lvl="0" indent="0" algn="l" rtl="0">
                <a:lnSpc>
                  <a:spcPct val="140017"/>
                </a:lnSpc>
                <a:spcBef>
                  <a:spcPts val="0"/>
                </a:spcBef>
                <a:spcAft>
                  <a:spcPts val="0"/>
                </a:spcAft>
                <a:buClr>
                  <a:srgbClr val="000000"/>
                </a:buClr>
                <a:buSzPts val="2299"/>
                <a:buFont typeface="Arial"/>
                <a:buNone/>
              </a:pPr>
              <a:r>
                <a:rPr lang="en-US" sz="2299" b="0" i="0" u="none" strike="noStrike" cap="none">
                  <a:solidFill>
                    <a:srgbClr val="141414"/>
                  </a:solidFill>
                  <a:latin typeface="Arial"/>
                  <a:ea typeface="Arial"/>
                  <a:cs typeface="Arial"/>
                  <a:sym typeface="Arial"/>
                </a:rPr>
                <a:t>Brands can promote their clothing items within the app, ensuring higher visibility to users actively looking for outfit inspiration and virtual try-ons</a:t>
              </a:r>
              <a:endParaRPr sz="1400" b="0" i="0" u="none" strike="noStrike" cap="none">
                <a:solidFill>
                  <a:srgbClr val="000000"/>
                </a:solidFill>
                <a:latin typeface="Arial"/>
                <a:ea typeface="Arial"/>
                <a:cs typeface="Arial"/>
                <a:sym typeface="Arial"/>
              </a:endParaRPr>
            </a:p>
          </p:txBody>
        </p:sp>
        <p:sp>
          <p:nvSpPr>
            <p:cNvPr id="360" name="Google Shape;360;p15"/>
            <p:cNvSpPr txBox="1"/>
            <p:nvPr/>
          </p:nvSpPr>
          <p:spPr>
            <a:xfrm>
              <a:off x="0" y="-28575"/>
              <a:ext cx="7872516" cy="625475"/>
            </a:xfrm>
            <a:prstGeom prst="rect">
              <a:avLst/>
            </a:prstGeom>
            <a:noFill/>
            <a:ln>
              <a:noFill/>
            </a:ln>
          </p:spPr>
          <p:txBody>
            <a:bodyPr spcFirstLastPara="1" wrap="square" lIns="0" tIns="0" rIns="0" bIns="0" anchor="t" anchorCtr="0">
              <a:spAutoFit/>
            </a:bodyPr>
            <a:lstStyle/>
            <a:p>
              <a:pPr marL="0" marR="0" lvl="0" indent="0" algn="l" rtl="0">
                <a:lnSpc>
                  <a:spcPct val="115005"/>
                </a:lnSpc>
                <a:spcBef>
                  <a:spcPts val="0"/>
                </a:spcBef>
                <a:spcAft>
                  <a:spcPts val="0"/>
                </a:spcAft>
                <a:buClr>
                  <a:srgbClr val="000000"/>
                </a:buClr>
                <a:buSzPts val="2999"/>
                <a:buFont typeface="Arial"/>
                <a:buNone/>
              </a:pPr>
              <a:r>
                <a:rPr lang="en-US" sz="2999" b="1" i="0" u="none" strike="noStrike" cap="none">
                  <a:solidFill>
                    <a:srgbClr val="141414"/>
                  </a:solidFill>
                  <a:latin typeface="Arial"/>
                  <a:ea typeface="Arial"/>
                  <a:cs typeface="Arial"/>
                  <a:sym typeface="Arial"/>
                </a:rPr>
                <a:t>Clothes promotions in the app</a:t>
              </a:r>
              <a:endParaRPr sz="1400" b="0" i="0" u="none" strike="noStrike" cap="none">
                <a:solidFill>
                  <a:srgbClr val="000000"/>
                </a:solidFill>
                <a:latin typeface="Arial"/>
                <a:ea typeface="Arial"/>
                <a:cs typeface="Arial"/>
                <a:sym typeface="Arial"/>
              </a:endParaRPr>
            </a:p>
          </p:txBody>
        </p:sp>
      </p:grpSp>
      <p:grpSp>
        <p:nvGrpSpPr>
          <p:cNvPr id="361" name="Google Shape;361;p15"/>
          <p:cNvGrpSpPr/>
          <p:nvPr/>
        </p:nvGrpSpPr>
        <p:grpSpPr>
          <a:xfrm>
            <a:off x="2664292" y="5807536"/>
            <a:ext cx="11865442" cy="1410811"/>
            <a:chOff x="0" y="-28575"/>
            <a:chExt cx="15820590" cy="1881082"/>
          </a:xfrm>
        </p:grpSpPr>
        <p:sp>
          <p:nvSpPr>
            <p:cNvPr id="362" name="Google Shape;362;p15"/>
            <p:cNvSpPr txBox="1"/>
            <p:nvPr/>
          </p:nvSpPr>
          <p:spPr>
            <a:xfrm>
              <a:off x="0" y="787400"/>
              <a:ext cx="15820590" cy="1065107"/>
            </a:xfrm>
            <a:prstGeom prst="rect">
              <a:avLst/>
            </a:prstGeom>
            <a:noFill/>
            <a:ln>
              <a:noFill/>
            </a:ln>
          </p:spPr>
          <p:txBody>
            <a:bodyPr spcFirstLastPara="1" wrap="square" lIns="0" tIns="0" rIns="0" bIns="0" anchor="t" anchorCtr="0">
              <a:spAutoFit/>
            </a:bodyPr>
            <a:lstStyle/>
            <a:p>
              <a:pPr marL="0" marR="0" lvl="0" indent="0" algn="l" rtl="0">
                <a:lnSpc>
                  <a:spcPct val="140017"/>
                </a:lnSpc>
                <a:spcBef>
                  <a:spcPts val="0"/>
                </a:spcBef>
                <a:spcAft>
                  <a:spcPts val="0"/>
                </a:spcAft>
                <a:buClr>
                  <a:srgbClr val="000000"/>
                </a:buClr>
                <a:buSzPts val="2299"/>
                <a:buFont typeface="Arial"/>
                <a:buNone/>
              </a:pPr>
              <a:r>
                <a:rPr lang="en-US" sz="2299" b="0" i="0" u="none" strike="noStrike" cap="none">
                  <a:solidFill>
                    <a:srgbClr val="141414"/>
                  </a:solidFill>
                  <a:latin typeface="Arial"/>
                  <a:ea typeface="Arial"/>
                  <a:cs typeface="Arial"/>
                  <a:sym typeface="Arial"/>
                </a:rPr>
                <a:t>Businesses can run targeted marketing campaigns within Weavella, leveraging user data and preferences to reach potential buyers effectively.</a:t>
              </a:r>
              <a:endParaRPr sz="1400" b="0" i="0" u="none" strike="noStrike" cap="none">
                <a:solidFill>
                  <a:srgbClr val="000000"/>
                </a:solidFill>
                <a:latin typeface="Arial"/>
                <a:ea typeface="Arial"/>
                <a:cs typeface="Arial"/>
                <a:sym typeface="Arial"/>
              </a:endParaRPr>
            </a:p>
          </p:txBody>
        </p:sp>
        <p:sp>
          <p:nvSpPr>
            <p:cNvPr id="363" name="Google Shape;363;p15"/>
            <p:cNvSpPr txBox="1"/>
            <p:nvPr/>
          </p:nvSpPr>
          <p:spPr>
            <a:xfrm>
              <a:off x="0" y="-28575"/>
              <a:ext cx="7872516" cy="625475"/>
            </a:xfrm>
            <a:prstGeom prst="rect">
              <a:avLst/>
            </a:prstGeom>
            <a:noFill/>
            <a:ln>
              <a:noFill/>
            </a:ln>
          </p:spPr>
          <p:txBody>
            <a:bodyPr spcFirstLastPara="1" wrap="square" lIns="0" tIns="0" rIns="0" bIns="0" anchor="t" anchorCtr="0">
              <a:spAutoFit/>
            </a:bodyPr>
            <a:lstStyle/>
            <a:p>
              <a:pPr marL="0" marR="0" lvl="0" indent="0" algn="l" rtl="0">
                <a:lnSpc>
                  <a:spcPct val="115005"/>
                </a:lnSpc>
                <a:spcBef>
                  <a:spcPts val="0"/>
                </a:spcBef>
                <a:spcAft>
                  <a:spcPts val="0"/>
                </a:spcAft>
                <a:buClr>
                  <a:srgbClr val="000000"/>
                </a:buClr>
                <a:buSzPts val="2999"/>
                <a:buFont typeface="Arial"/>
                <a:buNone/>
              </a:pPr>
              <a:r>
                <a:rPr lang="en-US" sz="2999" b="1" i="0" u="none" strike="noStrike" cap="none">
                  <a:solidFill>
                    <a:srgbClr val="141414"/>
                  </a:solidFill>
                  <a:latin typeface="Arial"/>
                  <a:ea typeface="Arial"/>
                  <a:cs typeface="Arial"/>
                  <a:sym typeface="Arial"/>
                </a:rPr>
                <a:t>Fees for marketing</a:t>
              </a:r>
              <a:endParaRPr sz="1400" b="0" i="0" u="none" strike="noStrike" cap="none">
                <a:solidFill>
                  <a:srgbClr val="000000"/>
                </a:solidFill>
                <a:latin typeface="Arial"/>
                <a:ea typeface="Arial"/>
                <a:cs typeface="Arial"/>
                <a:sym typeface="Arial"/>
              </a:endParaRPr>
            </a:p>
          </p:txBody>
        </p:sp>
      </p:grpSp>
      <p:grpSp>
        <p:nvGrpSpPr>
          <p:cNvPr id="364" name="Google Shape;364;p15"/>
          <p:cNvGrpSpPr/>
          <p:nvPr/>
        </p:nvGrpSpPr>
        <p:grpSpPr>
          <a:xfrm>
            <a:off x="2664292" y="7559680"/>
            <a:ext cx="11865442" cy="2210911"/>
            <a:chOff x="0" y="-28575"/>
            <a:chExt cx="15820590" cy="2947882"/>
          </a:xfrm>
        </p:grpSpPr>
        <p:sp>
          <p:nvSpPr>
            <p:cNvPr id="365" name="Google Shape;365;p15"/>
            <p:cNvSpPr txBox="1"/>
            <p:nvPr/>
          </p:nvSpPr>
          <p:spPr>
            <a:xfrm>
              <a:off x="0" y="787400"/>
              <a:ext cx="15820590" cy="2131907"/>
            </a:xfrm>
            <a:prstGeom prst="rect">
              <a:avLst/>
            </a:prstGeom>
            <a:noFill/>
            <a:ln>
              <a:noFill/>
            </a:ln>
          </p:spPr>
          <p:txBody>
            <a:bodyPr spcFirstLastPara="1" wrap="square" lIns="0" tIns="0" rIns="0" bIns="0" anchor="t" anchorCtr="0">
              <a:spAutoFit/>
            </a:bodyPr>
            <a:lstStyle/>
            <a:p>
              <a:pPr marL="0" marR="0" lvl="0" indent="0" algn="l" rtl="0">
                <a:lnSpc>
                  <a:spcPct val="140017"/>
                </a:lnSpc>
                <a:spcBef>
                  <a:spcPts val="0"/>
                </a:spcBef>
                <a:spcAft>
                  <a:spcPts val="0"/>
                </a:spcAft>
                <a:buClr>
                  <a:srgbClr val="000000"/>
                </a:buClr>
                <a:buSzPts val="2299"/>
                <a:buFont typeface="Arial"/>
                <a:buNone/>
              </a:pPr>
              <a:r>
                <a:rPr lang="en-US" sz="2299" b="0" i="0" u="none" strike="noStrike" cap="none">
                  <a:solidFill>
                    <a:srgbClr val="141414"/>
                  </a:solidFill>
                  <a:latin typeface="Arial"/>
                  <a:ea typeface="Arial"/>
                  <a:cs typeface="Arial"/>
                  <a:sym typeface="Arial"/>
                </a:rPr>
                <a:t>Retailers and brands integrating their collections into Weavella will pay fees for onboarding, technical implementation, and ongoing maintenance of their digital storefronts, if the technology is implemented for a specific store (both in shopping center and online models)</a:t>
              </a:r>
              <a:endParaRPr sz="1400" b="0" i="0" u="none" strike="noStrike" cap="none">
                <a:solidFill>
                  <a:srgbClr val="000000"/>
                </a:solidFill>
                <a:latin typeface="Arial"/>
                <a:ea typeface="Arial"/>
                <a:cs typeface="Arial"/>
                <a:sym typeface="Arial"/>
              </a:endParaRPr>
            </a:p>
          </p:txBody>
        </p:sp>
        <p:sp>
          <p:nvSpPr>
            <p:cNvPr id="366" name="Google Shape;366;p15"/>
            <p:cNvSpPr txBox="1"/>
            <p:nvPr/>
          </p:nvSpPr>
          <p:spPr>
            <a:xfrm>
              <a:off x="0" y="-28575"/>
              <a:ext cx="10618576" cy="625475"/>
            </a:xfrm>
            <a:prstGeom prst="rect">
              <a:avLst/>
            </a:prstGeom>
            <a:noFill/>
            <a:ln>
              <a:noFill/>
            </a:ln>
          </p:spPr>
          <p:txBody>
            <a:bodyPr spcFirstLastPara="1" wrap="square" lIns="0" tIns="0" rIns="0" bIns="0" anchor="t" anchorCtr="0">
              <a:spAutoFit/>
            </a:bodyPr>
            <a:lstStyle/>
            <a:p>
              <a:pPr marL="0" marR="0" lvl="0" indent="0" algn="l" rtl="0">
                <a:lnSpc>
                  <a:spcPct val="115005"/>
                </a:lnSpc>
                <a:spcBef>
                  <a:spcPts val="0"/>
                </a:spcBef>
                <a:spcAft>
                  <a:spcPts val="0"/>
                </a:spcAft>
                <a:buClr>
                  <a:srgbClr val="000000"/>
                </a:buClr>
                <a:buSzPts val="2999"/>
                <a:buFont typeface="Arial"/>
                <a:buNone/>
              </a:pPr>
              <a:r>
                <a:rPr lang="en-US" sz="2999" b="1" i="0" u="none" strike="noStrike" cap="none">
                  <a:solidFill>
                    <a:srgbClr val="141414"/>
                  </a:solidFill>
                  <a:latin typeface="Arial"/>
                  <a:ea typeface="Arial"/>
                  <a:cs typeface="Arial"/>
                  <a:sym typeface="Arial"/>
                </a:rPr>
                <a:t>Implementation and maintenance fees </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18"/>
          <p:cNvSpPr txBox="1"/>
          <p:nvPr/>
        </p:nvSpPr>
        <p:spPr>
          <a:xfrm>
            <a:off x="4267525" y="4817725"/>
            <a:ext cx="15745800" cy="2462700"/>
          </a:xfrm>
          <a:prstGeom prst="rect">
            <a:avLst/>
          </a:prstGeom>
          <a:noFill/>
          <a:ln>
            <a:noFill/>
          </a:ln>
        </p:spPr>
        <p:txBody>
          <a:bodyPr spcFirstLastPara="1" wrap="square" lIns="0" tIns="0" rIns="0" bIns="0" anchor="t" anchorCtr="0">
            <a:spAutoFit/>
          </a:bodyPr>
          <a:lstStyle/>
          <a:p>
            <a:pPr marL="0" marR="0" lvl="0" indent="0" algn="l" rtl="0">
              <a:lnSpc>
                <a:spcPct val="110002"/>
              </a:lnSpc>
              <a:spcBef>
                <a:spcPts val="0"/>
              </a:spcBef>
              <a:spcAft>
                <a:spcPts val="0"/>
              </a:spcAft>
              <a:buClr>
                <a:srgbClr val="000000"/>
              </a:buClr>
              <a:buSzPts val="7108"/>
              <a:buFont typeface="Arial"/>
              <a:buNone/>
            </a:pPr>
            <a:r>
              <a:rPr lang="en-US" sz="16000" b="0" i="0" u="none" strike="noStrike" cap="none">
                <a:solidFill>
                  <a:srgbClr val="141414"/>
                </a:solidFill>
                <a:latin typeface="Arial"/>
                <a:ea typeface="Arial"/>
                <a:cs typeface="Arial"/>
                <a:sym typeface="Arial"/>
              </a:rPr>
              <a:t>Thank you</a:t>
            </a:r>
            <a:endParaRPr sz="16000" b="0" i="0" u="none" strike="noStrike" cap="none">
              <a:solidFill>
                <a:srgbClr val="000000"/>
              </a:solidFill>
              <a:latin typeface="Arial"/>
              <a:ea typeface="Arial"/>
              <a:cs typeface="Arial"/>
              <a:sym typeface="Arial"/>
            </a:endParaRPr>
          </a:p>
        </p:txBody>
      </p:sp>
      <p:grpSp>
        <p:nvGrpSpPr>
          <p:cNvPr id="372" name="Google Shape;372;p18"/>
          <p:cNvGrpSpPr/>
          <p:nvPr/>
        </p:nvGrpSpPr>
        <p:grpSpPr>
          <a:xfrm>
            <a:off x="1308047" y="1106329"/>
            <a:ext cx="15341260" cy="2473031"/>
            <a:chOff x="0" y="-161925"/>
            <a:chExt cx="20455013" cy="3297374"/>
          </a:xfrm>
        </p:grpSpPr>
        <p:sp>
          <p:nvSpPr>
            <p:cNvPr id="373" name="Google Shape;373;p18"/>
            <p:cNvSpPr/>
            <p:nvPr/>
          </p:nvSpPr>
          <p:spPr>
            <a:xfrm>
              <a:off x="0" y="0"/>
              <a:ext cx="2956950" cy="2956950"/>
            </a:xfrm>
            <a:custGeom>
              <a:avLst/>
              <a:gdLst/>
              <a:ahLst/>
              <a:cxnLst/>
              <a:rect l="l" t="t" r="r" b="b"/>
              <a:pathLst>
                <a:path w="2956950" h="2956950" extrusionOk="0">
                  <a:moveTo>
                    <a:pt x="0" y="0"/>
                  </a:moveTo>
                  <a:lnTo>
                    <a:pt x="2956950" y="0"/>
                  </a:lnTo>
                  <a:lnTo>
                    <a:pt x="2956950" y="2956950"/>
                  </a:lnTo>
                  <a:lnTo>
                    <a:pt x="0" y="2956950"/>
                  </a:lnTo>
                  <a:lnTo>
                    <a:pt x="0" y="0"/>
                  </a:lnTo>
                  <a:close/>
                </a:path>
              </a:pathLst>
            </a:custGeom>
            <a:blipFill rotWithShape="1">
              <a:blip r:embed="rId3">
                <a:alphaModFix/>
              </a:blip>
              <a:stretch>
                <a:fillRect/>
              </a:stretch>
            </a:blipFill>
            <a:ln>
              <a:noFill/>
            </a:ln>
          </p:spPr>
        </p:sp>
        <p:sp>
          <p:nvSpPr>
            <p:cNvPr id="374" name="Google Shape;374;p18"/>
            <p:cNvSpPr txBox="1"/>
            <p:nvPr/>
          </p:nvSpPr>
          <p:spPr>
            <a:xfrm>
              <a:off x="2956950" y="-161925"/>
              <a:ext cx="17498063" cy="3297374"/>
            </a:xfrm>
            <a:prstGeom prst="rect">
              <a:avLst/>
            </a:prstGeom>
            <a:noFill/>
            <a:ln>
              <a:noFill/>
            </a:ln>
          </p:spPr>
          <p:txBody>
            <a:bodyPr spcFirstLastPara="1" wrap="square" lIns="0" tIns="0" rIns="0" bIns="0" anchor="t" anchorCtr="0">
              <a:spAutoFit/>
            </a:bodyPr>
            <a:lstStyle/>
            <a:p>
              <a:pPr marL="0" marR="0" lvl="0" indent="0" algn="l" rtl="0">
                <a:lnSpc>
                  <a:spcPct val="119997"/>
                </a:lnSpc>
                <a:spcBef>
                  <a:spcPts val="0"/>
                </a:spcBef>
                <a:spcAft>
                  <a:spcPts val="0"/>
                </a:spcAft>
                <a:buClr>
                  <a:srgbClr val="000000"/>
                </a:buClr>
                <a:buSzPts val="15457"/>
                <a:buFont typeface="Arial"/>
                <a:buNone/>
              </a:pPr>
              <a:r>
                <a:rPr lang="en-US" sz="15457" b="0" i="0" u="none" strike="noStrike" cap="none">
                  <a:solidFill>
                    <a:srgbClr val="141414"/>
                  </a:solidFill>
                  <a:latin typeface="Arial"/>
                  <a:ea typeface="Arial"/>
                  <a:cs typeface="Arial"/>
                  <a:sym typeface="Arial"/>
                </a:rPr>
                <a:t>eavella  </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9"/>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2550" t="-154004" r="-2707" b="-161796"/>
            </a:stretch>
          </a:blipFill>
          <a:ln>
            <a:noFill/>
          </a:ln>
        </p:spPr>
      </p:sp>
      <p:grpSp>
        <p:nvGrpSpPr>
          <p:cNvPr id="114" name="Google Shape;114;p9"/>
          <p:cNvGrpSpPr/>
          <p:nvPr/>
        </p:nvGrpSpPr>
        <p:grpSpPr>
          <a:xfrm>
            <a:off x="3273151" y="2545825"/>
            <a:ext cx="5199820" cy="5113473"/>
            <a:chOff x="0" y="0"/>
            <a:chExt cx="4022760" cy="3955959"/>
          </a:xfrm>
        </p:grpSpPr>
        <p:grpSp>
          <p:nvGrpSpPr>
            <p:cNvPr id="115" name="Google Shape;115;p9"/>
            <p:cNvGrpSpPr/>
            <p:nvPr/>
          </p:nvGrpSpPr>
          <p:grpSpPr>
            <a:xfrm>
              <a:off x="377335" y="190497"/>
              <a:ext cx="3645425" cy="3765462"/>
              <a:chOff x="0" y="-38100"/>
              <a:chExt cx="1018856" cy="1052405"/>
            </a:xfrm>
          </p:grpSpPr>
          <p:sp>
            <p:nvSpPr>
              <p:cNvPr id="116" name="Google Shape;116;p9"/>
              <p:cNvSpPr/>
              <p:nvPr/>
            </p:nvSpPr>
            <p:spPr>
              <a:xfrm>
                <a:off x="0" y="0"/>
                <a:ext cx="1018856" cy="1014305"/>
              </a:xfrm>
              <a:custGeom>
                <a:avLst/>
                <a:gdLst/>
                <a:ahLst/>
                <a:cxnLst/>
                <a:rect l="l" t="t" r="r" b="b"/>
                <a:pathLst>
                  <a:path w="1018856" h="1014305" extrusionOk="0">
                    <a:moveTo>
                      <a:pt x="141582" y="0"/>
                    </a:moveTo>
                    <a:lnTo>
                      <a:pt x="877273" y="0"/>
                    </a:lnTo>
                    <a:cubicBezTo>
                      <a:pt x="914824" y="0"/>
                      <a:pt x="950836" y="14917"/>
                      <a:pt x="977387" y="41469"/>
                    </a:cubicBezTo>
                    <a:cubicBezTo>
                      <a:pt x="1003939" y="68020"/>
                      <a:pt x="1018856" y="104032"/>
                      <a:pt x="1018856" y="141582"/>
                    </a:cubicBezTo>
                    <a:lnTo>
                      <a:pt x="1018856" y="872723"/>
                    </a:lnTo>
                    <a:cubicBezTo>
                      <a:pt x="1018856" y="910273"/>
                      <a:pt x="1003939" y="946285"/>
                      <a:pt x="977387" y="972837"/>
                    </a:cubicBezTo>
                    <a:cubicBezTo>
                      <a:pt x="950836" y="999388"/>
                      <a:pt x="914824" y="1014305"/>
                      <a:pt x="877273" y="1014305"/>
                    </a:cubicBezTo>
                    <a:lnTo>
                      <a:pt x="141582" y="1014305"/>
                    </a:lnTo>
                    <a:cubicBezTo>
                      <a:pt x="104032" y="1014305"/>
                      <a:pt x="68020" y="999388"/>
                      <a:pt x="41469" y="972837"/>
                    </a:cubicBezTo>
                    <a:cubicBezTo>
                      <a:pt x="14917" y="946285"/>
                      <a:pt x="0" y="910273"/>
                      <a:pt x="0" y="872723"/>
                    </a:cubicBezTo>
                    <a:lnTo>
                      <a:pt x="0" y="141582"/>
                    </a:lnTo>
                    <a:cubicBezTo>
                      <a:pt x="0" y="104032"/>
                      <a:pt x="14917" y="68020"/>
                      <a:pt x="41469" y="41469"/>
                    </a:cubicBezTo>
                    <a:cubicBezTo>
                      <a:pt x="68020" y="14917"/>
                      <a:pt x="104032" y="0"/>
                      <a:pt x="141582" y="0"/>
                    </a:cubicBezTo>
                    <a:close/>
                  </a:path>
                </a:pathLst>
              </a:custGeom>
              <a:gradFill>
                <a:gsLst>
                  <a:gs pos="0">
                    <a:srgbClr val="000000"/>
                  </a:gs>
                  <a:gs pos="100000">
                    <a:srgbClr val="3533CD"/>
                  </a:gs>
                </a:gsLst>
                <a:lin ang="0" scaled="0"/>
              </a:gradFill>
              <a:ln>
                <a:noFill/>
              </a:ln>
            </p:spPr>
            <p:txBody>
              <a:bodyPr spcFirstLastPara="1" wrap="square" lIns="157575" tIns="157575" rIns="157575" bIns="157575" anchor="ctr" anchorCtr="0">
                <a:noAutofit/>
              </a:bodyPr>
              <a:lstStyle/>
              <a:p>
                <a:pPr marL="0" marR="0" lvl="0" indent="0" algn="l" rtl="0">
                  <a:lnSpc>
                    <a:spcPct val="100000"/>
                  </a:lnSpc>
                  <a:spcBef>
                    <a:spcPts val="0"/>
                  </a:spcBef>
                  <a:spcAft>
                    <a:spcPts val="0"/>
                  </a:spcAft>
                  <a:buClr>
                    <a:srgbClr val="000000"/>
                  </a:buClr>
                  <a:buSzPts val="2413"/>
                  <a:buFont typeface="Arial"/>
                  <a:buNone/>
                </a:pPr>
                <a:endParaRPr sz="2412" b="0" i="0" u="none" strike="noStrike" cap="none">
                  <a:solidFill>
                    <a:srgbClr val="000000"/>
                  </a:solidFill>
                  <a:latin typeface="Arial"/>
                  <a:ea typeface="Arial"/>
                  <a:cs typeface="Arial"/>
                  <a:sym typeface="Arial"/>
                </a:endParaRPr>
              </a:p>
            </p:txBody>
          </p:sp>
          <p:sp>
            <p:nvSpPr>
              <p:cNvPr id="117" name="Google Shape;117;p9"/>
              <p:cNvSpPr txBox="1"/>
              <p:nvPr/>
            </p:nvSpPr>
            <p:spPr>
              <a:xfrm>
                <a:off x="0" y="-38100"/>
                <a:ext cx="1018856" cy="1052405"/>
              </a:xfrm>
              <a:prstGeom prst="rect">
                <a:avLst/>
              </a:prstGeom>
              <a:noFill/>
              <a:ln>
                <a:noFill/>
              </a:ln>
            </p:spPr>
            <p:txBody>
              <a:bodyPr spcFirstLastPara="1" wrap="square" lIns="61875" tIns="61875" rIns="61875" bIns="61875" anchor="ctr" anchorCtr="0">
                <a:noAutofit/>
              </a:bodyPr>
              <a:lstStyle/>
              <a:p>
                <a:pPr marL="0" marR="0" lvl="0" indent="0" algn="ctr" rtl="0">
                  <a:lnSpc>
                    <a:spcPct val="108888"/>
                  </a:lnSpc>
                  <a:spcBef>
                    <a:spcPts val="0"/>
                  </a:spcBef>
                  <a:spcAft>
                    <a:spcPts val="0"/>
                  </a:spcAft>
                  <a:buClr>
                    <a:srgbClr val="000000"/>
                  </a:buClr>
                  <a:buSzPts val="3102"/>
                  <a:buFont typeface="Arial"/>
                  <a:buNone/>
                </a:pPr>
                <a:endParaRPr sz="3102" b="0" i="0" u="none" strike="noStrike" cap="none">
                  <a:solidFill>
                    <a:schemeClr val="dk1"/>
                  </a:solidFill>
                  <a:latin typeface="Calibri"/>
                  <a:ea typeface="Calibri"/>
                  <a:cs typeface="Calibri"/>
                  <a:sym typeface="Calibri"/>
                </a:endParaRPr>
              </a:p>
            </p:txBody>
          </p:sp>
        </p:grpSp>
        <p:sp>
          <p:nvSpPr>
            <p:cNvPr id="118" name="Google Shape;118;p9"/>
            <p:cNvSpPr/>
            <p:nvPr/>
          </p:nvSpPr>
          <p:spPr>
            <a:xfrm>
              <a:off x="0" y="0"/>
              <a:ext cx="3640472" cy="3649546"/>
            </a:xfrm>
            <a:custGeom>
              <a:avLst/>
              <a:gdLst/>
              <a:ahLst/>
              <a:cxnLst/>
              <a:rect l="l" t="t" r="r" b="b"/>
              <a:pathLst>
                <a:path w="3640472" h="3649546" extrusionOk="0">
                  <a:moveTo>
                    <a:pt x="0" y="0"/>
                  </a:moveTo>
                  <a:lnTo>
                    <a:pt x="3640472" y="0"/>
                  </a:lnTo>
                  <a:lnTo>
                    <a:pt x="3640472" y="3649546"/>
                  </a:lnTo>
                  <a:lnTo>
                    <a:pt x="0" y="3649546"/>
                  </a:lnTo>
                  <a:lnTo>
                    <a:pt x="0" y="0"/>
                  </a:lnTo>
                  <a:close/>
                </a:path>
              </a:pathLst>
            </a:custGeom>
            <a:blipFill rotWithShape="1">
              <a:blip r:embed="rId4">
                <a:alphaModFix/>
              </a:blip>
              <a:stretch>
                <a:fillRect l="-265353" t="-384064" r="-198280" b="-513143"/>
              </a:stretch>
            </a:blipFill>
            <a:ln>
              <a:noFill/>
            </a:ln>
          </p:spPr>
        </p:sp>
      </p:grpSp>
      <p:sp>
        <p:nvSpPr>
          <p:cNvPr id="119" name="Google Shape;119;p9"/>
          <p:cNvSpPr txBox="1"/>
          <p:nvPr/>
        </p:nvSpPr>
        <p:spPr>
          <a:xfrm>
            <a:off x="2193475" y="668231"/>
            <a:ext cx="6993900" cy="1462200"/>
          </a:xfrm>
          <a:prstGeom prst="rect">
            <a:avLst/>
          </a:prstGeom>
          <a:noFill/>
          <a:ln>
            <a:noFill/>
          </a:ln>
        </p:spPr>
        <p:txBody>
          <a:bodyPr spcFirstLastPara="1" wrap="square" lIns="0" tIns="0" rIns="0" bIns="0" anchor="t" anchorCtr="0">
            <a:spAutoFit/>
          </a:bodyPr>
          <a:lstStyle/>
          <a:p>
            <a:pPr marL="0" marR="0" lvl="0" indent="0" algn="l" rtl="0">
              <a:lnSpc>
                <a:spcPct val="110001"/>
              </a:lnSpc>
              <a:spcBef>
                <a:spcPts val="0"/>
              </a:spcBef>
              <a:spcAft>
                <a:spcPts val="0"/>
              </a:spcAft>
              <a:buClr>
                <a:srgbClr val="000000"/>
              </a:buClr>
              <a:buSzPts val="9499"/>
              <a:buFont typeface="Arial"/>
              <a:buNone/>
            </a:pPr>
            <a:r>
              <a:rPr lang="en-US" sz="9499" b="0" i="0" u="none" strike="noStrike" cap="none">
                <a:solidFill>
                  <a:srgbClr val="141414"/>
                </a:solidFill>
                <a:latin typeface="Arial"/>
                <a:ea typeface="Arial"/>
                <a:cs typeface="Arial"/>
                <a:sym typeface="Arial"/>
              </a:rPr>
              <a:t>Our team</a:t>
            </a:r>
            <a:endParaRPr sz="1400" b="0" i="0" u="none" strike="noStrike" cap="none">
              <a:solidFill>
                <a:srgbClr val="000000"/>
              </a:solidFill>
              <a:latin typeface="Arial"/>
              <a:ea typeface="Arial"/>
              <a:cs typeface="Arial"/>
              <a:sym typeface="Arial"/>
            </a:endParaRPr>
          </a:p>
        </p:txBody>
      </p:sp>
      <p:sp>
        <p:nvSpPr>
          <p:cNvPr id="120" name="Google Shape;120;p9"/>
          <p:cNvSpPr txBox="1"/>
          <p:nvPr/>
        </p:nvSpPr>
        <p:spPr>
          <a:xfrm>
            <a:off x="3532681" y="8146275"/>
            <a:ext cx="4315500" cy="1018200"/>
          </a:xfrm>
          <a:prstGeom prst="rect">
            <a:avLst/>
          </a:prstGeom>
          <a:noFill/>
          <a:ln>
            <a:noFill/>
          </a:ln>
        </p:spPr>
        <p:txBody>
          <a:bodyPr spcFirstLastPara="1" wrap="square" lIns="0" tIns="0" rIns="0" bIns="0" anchor="t" anchorCtr="0">
            <a:spAutoFit/>
          </a:bodyPr>
          <a:lstStyle/>
          <a:p>
            <a:pPr marL="0" marR="0" lvl="0" indent="0" algn="ctr" rtl="0">
              <a:lnSpc>
                <a:spcPct val="140025"/>
              </a:lnSpc>
              <a:spcBef>
                <a:spcPts val="0"/>
              </a:spcBef>
              <a:spcAft>
                <a:spcPts val="0"/>
              </a:spcAft>
              <a:buClr>
                <a:srgbClr val="000000"/>
              </a:buClr>
              <a:buSzPts val="2756"/>
              <a:buFont typeface="Arial"/>
              <a:buNone/>
            </a:pPr>
            <a:r>
              <a:rPr lang="en-US" sz="2755" b="1" i="0" u="none" strike="noStrike" cap="none">
                <a:solidFill>
                  <a:srgbClr val="000000"/>
                </a:solidFill>
                <a:latin typeface="Exo 2"/>
                <a:ea typeface="Exo 2"/>
                <a:cs typeface="Exo 2"/>
                <a:sym typeface="Exo 2"/>
              </a:rPr>
              <a:t>Ignacy Byshniou</a:t>
            </a:r>
            <a:endParaRPr sz="2755" b="1" i="0" u="none" strike="noStrike" cap="none">
              <a:solidFill>
                <a:srgbClr val="000000"/>
              </a:solidFill>
              <a:latin typeface="Exo 2"/>
              <a:ea typeface="Exo 2"/>
              <a:cs typeface="Exo 2"/>
              <a:sym typeface="Exo 2"/>
            </a:endParaRPr>
          </a:p>
          <a:p>
            <a:pPr marL="0" marR="0" lvl="0" indent="0" algn="ctr" rtl="0">
              <a:lnSpc>
                <a:spcPct val="140025"/>
              </a:lnSpc>
              <a:spcBef>
                <a:spcPts val="0"/>
              </a:spcBef>
              <a:spcAft>
                <a:spcPts val="0"/>
              </a:spcAft>
              <a:buClr>
                <a:srgbClr val="000000"/>
              </a:buClr>
              <a:buSzPts val="2756"/>
              <a:buFont typeface="Arial"/>
              <a:buNone/>
            </a:pPr>
            <a:r>
              <a:rPr lang="en-US" sz="2755" b="1">
                <a:latin typeface="Exo 2"/>
                <a:ea typeface="Exo 2"/>
                <a:cs typeface="Exo 2"/>
                <a:sym typeface="Exo 2"/>
              </a:rPr>
              <a:t>Senior Engineer 1</a:t>
            </a:r>
            <a:endParaRPr sz="2755" b="1">
              <a:latin typeface="Exo 2"/>
              <a:ea typeface="Exo 2"/>
              <a:cs typeface="Exo 2"/>
              <a:sym typeface="Exo 2"/>
            </a:endParaRPr>
          </a:p>
        </p:txBody>
      </p:sp>
      <p:sp>
        <p:nvSpPr>
          <p:cNvPr id="121" name="Google Shape;121;p9"/>
          <p:cNvSpPr txBox="1"/>
          <p:nvPr/>
        </p:nvSpPr>
        <p:spPr>
          <a:xfrm>
            <a:off x="10718921" y="8143125"/>
            <a:ext cx="3798600" cy="1033500"/>
          </a:xfrm>
          <a:prstGeom prst="rect">
            <a:avLst/>
          </a:prstGeom>
          <a:noFill/>
          <a:ln>
            <a:noFill/>
          </a:ln>
        </p:spPr>
        <p:txBody>
          <a:bodyPr spcFirstLastPara="1" wrap="square" lIns="0" tIns="0" rIns="0" bIns="0" anchor="t" anchorCtr="0">
            <a:spAutoFit/>
          </a:bodyPr>
          <a:lstStyle/>
          <a:p>
            <a:pPr marL="0" marR="0" lvl="0" indent="0" algn="ctr" rtl="0">
              <a:lnSpc>
                <a:spcPct val="140025"/>
              </a:lnSpc>
              <a:spcBef>
                <a:spcPts val="0"/>
              </a:spcBef>
              <a:spcAft>
                <a:spcPts val="0"/>
              </a:spcAft>
              <a:buClr>
                <a:srgbClr val="000000"/>
              </a:buClr>
              <a:buSzPts val="2798"/>
              <a:buFont typeface="Arial"/>
              <a:buNone/>
            </a:pPr>
            <a:r>
              <a:rPr lang="en-US" sz="2797" b="1" i="0" u="none" strike="noStrike" cap="none">
                <a:solidFill>
                  <a:srgbClr val="000000"/>
                </a:solidFill>
                <a:latin typeface="Exo 2"/>
                <a:ea typeface="Exo 2"/>
                <a:cs typeface="Exo 2"/>
                <a:sym typeface="Exo 2"/>
              </a:rPr>
              <a:t>Tim Barvenov</a:t>
            </a:r>
            <a:endParaRPr sz="2797" b="1" i="0" u="none" strike="noStrike" cap="none">
              <a:solidFill>
                <a:srgbClr val="000000"/>
              </a:solidFill>
              <a:latin typeface="Exo 2"/>
              <a:ea typeface="Exo 2"/>
              <a:cs typeface="Exo 2"/>
              <a:sym typeface="Exo 2"/>
            </a:endParaRPr>
          </a:p>
          <a:p>
            <a:pPr marL="0" marR="0" lvl="0" indent="0" algn="ctr" rtl="0">
              <a:lnSpc>
                <a:spcPct val="140025"/>
              </a:lnSpc>
              <a:spcBef>
                <a:spcPts val="0"/>
              </a:spcBef>
              <a:spcAft>
                <a:spcPts val="0"/>
              </a:spcAft>
              <a:buClr>
                <a:srgbClr val="000000"/>
              </a:buClr>
              <a:buSzPts val="2798"/>
              <a:buFont typeface="Arial"/>
              <a:buNone/>
            </a:pPr>
            <a:r>
              <a:rPr lang="en-US" sz="2797" b="1">
                <a:latin typeface="Exo 2"/>
                <a:ea typeface="Exo 2"/>
                <a:cs typeface="Exo 2"/>
                <a:sym typeface="Exo 2"/>
              </a:rPr>
              <a:t>Senior Engineer 2</a:t>
            </a:r>
            <a:endParaRPr sz="2797" b="1">
              <a:latin typeface="Exo 2"/>
              <a:ea typeface="Exo 2"/>
              <a:cs typeface="Exo 2"/>
              <a:sym typeface="Exo 2"/>
            </a:endParaRPr>
          </a:p>
        </p:txBody>
      </p:sp>
      <p:grpSp>
        <p:nvGrpSpPr>
          <p:cNvPr id="122" name="Google Shape;122;p9"/>
          <p:cNvGrpSpPr/>
          <p:nvPr/>
        </p:nvGrpSpPr>
        <p:grpSpPr>
          <a:xfrm>
            <a:off x="9970323" y="2545825"/>
            <a:ext cx="5295734" cy="5191405"/>
            <a:chOff x="10100198" y="3195275"/>
            <a:chExt cx="5295734" cy="5191405"/>
          </a:xfrm>
        </p:grpSpPr>
        <p:grpSp>
          <p:nvGrpSpPr>
            <p:cNvPr id="123" name="Google Shape;123;p9"/>
            <p:cNvGrpSpPr/>
            <p:nvPr/>
          </p:nvGrpSpPr>
          <p:grpSpPr>
            <a:xfrm>
              <a:off x="10100198" y="3195275"/>
              <a:ext cx="5295734" cy="5191405"/>
              <a:chOff x="0" y="0"/>
              <a:chExt cx="4035460" cy="3955959"/>
            </a:xfrm>
          </p:grpSpPr>
          <p:grpSp>
            <p:nvGrpSpPr>
              <p:cNvPr id="124" name="Google Shape;124;p9"/>
              <p:cNvGrpSpPr/>
              <p:nvPr/>
            </p:nvGrpSpPr>
            <p:grpSpPr>
              <a:xfrm>
                <a:off x="390035" y="190497"/>
                <a:ext cx="3645425" cy="3765462"/>
                <a:chOff x="0" y="-38100"/>
                <a:chExt cx="1018856" cy="1052405"/>
              </a:xfrm>
            </p:grpSpPr>
            <p:sp>
              <p:nvSpPr>
                <p:cNvPr id="125" name="Google Shape;125;p9"/>
                <p:cNvSpPr/>
                <p:nvPr/>
              </p:nvSpPr>
              <p:spPr>
                <a:xfrm>
                  <a:off x="0" y="0"/>
                  <a:ext cx="1018856" cy="1014305"/>
                </a:xfrm>
                <a:custGeom>
                  <a:avLst/>
                  <a:gdLst/>
                  <a:ahLst/>
                  <a:cxnLst/>
                  <a:rect l="l" t="t" r="r" b="b"/>
                  <a:pathLst>
                    <a:path w="1018856" h="1014305" extrusionOk="0">
                      <a:moveTo>
                        <a:pt x="141582" y="0"/>
                      </a:moveTo>
                      <a:lnTo>
                        <a:pt x="877273" y="0"/>
                      </a:lnTo>
                      <a:cubicBezTo>
                        <a:pt x="914824" y="0"/>
                        <a:pt x="950836" y="14917"/>
                        <a:pt x="977387" y="41469"/>
                      </a:cubicBezTo>
                      <a:cubicBezTo>
                        <a:pt x="1003939" y="68020"/>
                        <a:pt x="1018856" y="104032"/>
                        <a:pt x="1018856" y="141582"/>
                      </a:cubicBezTo>
                      <a:lnTo>
                        <a:pt x="1018856" y="872723"/>
                      </a:lnTo>
                      <a:cubicBezTo>
                        <a:pt x="1018856" y="910273"/>
                        <a:pt x="1003939" y="946285"/>
                        <a:pt x="977387" y="972837"/>
                      </a:cubicBezTo>
                      <a:cubicBezTo>
                        <a:pt x="950836" y="999388"/>
                        <a:pt x="914824" y="1014305"/>
                        <a:pt x="877273" y="1014305"/>
                      </a:cubicBezTo>
                      <a:lnTo>
                        <a:pt x="141582" y="1014305"/>
                      </a:lnTo>
                      <a:cubicBezTo>
                        <a:pt x="104032" y="1014305"/>
                        <a:pt x="68020" y="999388"/>
                        <a:pt x="41469" y="972837"/>
                      </a:cubicBezTo>
                      <a:cubicBezTo>
                        <a:pt x="14917" y="946285"/>
                        <a:pt x="0" y="910273"/>
                        <a:pt x="0" y="872723"/>
                      </a:cubicBezTo>
                      <a:lnTo>
                        <a:pt x="0" y="141582"/>
                      </a:lnTo>
                      <a:cubicBezTo>
                        <a:pt x="0" y="104032"/>
                        <a:pt x="14917" y="68020"/>
                        <a:pt x="41469" y="41469"/>
                      </a:cubicBezTo>
                      <a:cubicBezTo>
                        <a:pt x="68020" y="14917"/>
                        <a:pt x="104032" y="0"/>
                        <a:pt x="141582" y="0"/>
                      </a:cubicBezTo>
                      <a:close/>
                    </a:path>
                  </a:pathLst>
                </a:custGeom>
                <a:gradFill>
                  <a:gsLst>
                    <a:gs pos="0">
                      <a:srgbClr val="000000"/>
                    </a:gs>
                    <a:gs pos="100000">
                      <a:srgbClr val="3533CD"/>
                    </a:gs>
                  </a:gsLst>
                  <a:lin ang="0" scaled="0"/>
                </a:gradFill>
                <a:ln>
                  <a:noFill/>
                </a:ln>
              </p:spPr>
              <p:txBody>
                <a:bodyPr spcFirstLastPara="1" wrap="square" lIns="159950" tIns="159950" rIns="159950" bIns="159950" anchor="ctr" anchorCtr="0">
                  <a:noAutofit/>
                </a:bodyPr>
                <a:lstStyle/>
                <a:p>
                  <a:pPr marL="0" marR="0" lvl="0" indent="0" algn="l" rtl="0">
                    <a:lnSpc>
                      <a:spcPct val="100000"/>
                    </a:lnSpc>
                    <a:spcBef>
                      <a:spcPts val="0"/>
                    </a:spcBef>
                    <a:spcAft>
                      <a:spcPts val="0"/>
                    </a:spcAft>
                    <a:buClr>
                      <a:srgbClr val="000000"/>
                    </a:buClr>
                    <a:buSzPts val="2450"/>
                    <a:buFont typeface="Arial"/>
                    <a:buNone/>
                  </a:pPr>
                  <a:endParaRPr sz="2449" b="0" i="0" u="none" strike="noStrike" cap="none">
                    <a:solidFill>
                      <a:srgbClr val="000000"/>
                    </a:solidFill>
                    <a:latin typeface="Arial"/>
                    <a:ea typeface="Arial"/>
                    <a:cs typeface="Arial"/>
                    <a:sym typeface="Arial"/>
                  </a:endParaRPr>
                </a:p>
              </p:txBody>
            </p:sp>
            <p:sp>
              <p:nvSpPr>
                <p:cNvPr id="126" name="Google Shape;126;p9"/>
                <p:cNvSpPr txBox="1"/>
                <p:nvPr/>
              </p:nvSpPr>
              <p:spPr>
                <a:xfrm>
                  <a:off x="0" y="-38100"/>
                  <a:ext cx="1018856" cy="1052405"/>
                </a:xfrm>
                <a:prstGeom prst="rect">
                  <a:avLst/>
                </a:prstGeom>
                <a:noFill/>
                <a:ln>
                  <a:noFill/>
                </a:ln>
              </p:spPr>
              <p:txBody>
                <a:bodyPr spcFirstLastPara="1" wrap="square" lIns="62825" tIns="62825" rIns="62825" bIns="62825" anchor="ctr" anchorCtr="0">
                  <a:noAutofit/>
                </a:bodyPr>
                <a:lstStyle/>
                <a:p>
                  <a:pPr marL="0" marR="0" lvl="0" indent="0" algn="ctr" rtl="0">
                    <a:lnSpc>
                      <a:spcPct val="108888"/>
                    </a:lnSpc>
                    <a:spcBef>
                      <a:spcPts val="0"/>
                    </a:spcBef>
                    <a:spcAft>
                      <a:spcPts val="0"/>
                    </a:spcAft>
                    <a:buClr>
                      <a:srgbClr val="000000"/>
                    </a:buClr>
                    <a:buSzPts val="3149"/>
                    <a:buFont typeface="Arial"/>
                    <a:buNone/>
                  </a:pPr>
                  <a:endParaRPr sz="3149" b="0" i="0" u="none" strike="noStrike" cap="none">
                    <a:solidFill>
                      <a:schemeClr val="dk1"/>
                    </a:solidFill>
                    <a:latin typeface="Calibri"/>
                    <a:ea typeface="Calibri"/>
                    <a:cs typeface="Calibri"/>
                    <a:sym typeface="Calibri"/>
                  </a:endParaRPr>
                </a:p>
              </p:txBody>
            </p:sp>
          </p:grpSp>
          <p:sp>
            <p:nvSpPr>
              <p:cNvPr id="127" name="Google Shape;127;p9"/>
              <p:cNvSpPr/>
              <p:nvPr/>
            </p:nvSpPr>
            <p:spPr>
              <a:xfrm>
                <a:off x="0" y="0"/>
                <a:ext cx="3674450" cy="3649546"/>
              </a:xfrm>
              <a:custGeom>
                <a:avLst/>
                <a:gdLst/>
                <a:ahLst/>
                <a:cxnLst/>
                <a:rect l="l" t="t" r="r" b="b"/>
                <a:pathLst>
                  <a:path w="3674450" h="3649546" extrusionOk="0">
                    <a:moveTo>
                      <a:pt x="0" y="0"/>
                    </a:moveTo>
                    <a:lnTo>
                      <a:pt x="3674450" y="0"/>
                    </a:lnTo>
                    <a:lnTo>
                      <a:pt x="3674450" y="3649546"/>
                    </a:lnTo>
                    <a:lnTo>
                      <a:pt x="0" y="3649546"/>
                    </a:lnTo>
                    <a:lnTo>
                      <a:pt x="0" y="0"/>
                    </a:lnTo>
                    <a:close/>
                  </a:path>
                </a:pathLst>
              </a:custGeom>
              <a:blipFill rotWithShape="1">
                <a:blip r:embed="rId5">
                  <a:alphaModFix/>
                </a:blip>
                <a:stretch>
                  <a:fillRect l="-299916" t="-48808" r="-90039" b="-505727"/>
                </a:stretch>
              </a:blipFill>
              <a:ln>
                <a:noFill/>
              </a:ln>
            </p:spPr>
          </p:sp>
        </p:grpSp>
        <p:pic>
          <p:nvPicPr>
            <p:cNvPr id="128" name="Google Shape;128;p9"/>
            <p:cNvPicPr preferRelativeResize="0"/>
            <p:nvPr/>
          </p:nvPicPr>
          <p:blipFill>
            <a:blip r:embed="rId6">
              <a:alphaModFix/>
            </a:blip>
            <a:stretch>
              <a:fillRect/>
            </a:stretch>
          </p:blipFill>
          <p:spPr>
            <a:xfrm>
              <a:off x="10100200" y="3195275"/>
              <a:ext cx="4929776" cy="4779749"/>
            </a:xfrm>
            <a:prstGeom prst="rect">
              <a:avLst/>
            </a:prstGeom>
            <a:noFill/>
            <a:ln>
              <a:noFill/>
            </a:ln>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2548" t="-153993" r="-2707" b="-161789"/>
            </a:stretch>
          </a:blipFill>
          <a:ln>
            <a:noFill/>
          </a:ln>
        </p:spPr>
      </p:sp>
      <p:sp>
        <p:nvSpPr>
          <p:cNvPr id="134" name="Google Shape;134;p2"/>
          <p:cNvSpPr txBox="1"/>
          <p:nvPr/>
        </p:nvSpPr>
        <p:spPr>
          <a:xfrm>
            <a:off x="1515032" y="1541600"/>
            <a:ext cx="5328017" cy="2768600"/>
          </a:xfrm>
          <a:prstGeom prst="rect">
            <a:avLst/>
          </a:prstGeom>
          <a:noFill/>
          <a:ln>
            <a:noFill/>
          </a:ln>
        </p:spPr>
        <p:txBody>
          <a:bodyPr spcFirstLastPara="1" wrap="square" lIns="0" tIns="0" rIns="0" bIns="0" anchor="t" anchorCtr="0">
            <a:spAutoFit/>
          </a:bodyPr>
          <a:lstStyle/>
          <a:p>
            <a:pPr marL="0" marR="0" lvl="0" indent="0" algn="l" rtl="0">
              <a:lnSpc>
                <a:spcPct val="110001"/>
              </a:lnSpc>
              <a:spcBef>
                <a:spcPts val="0"/>
              </a:spcBef>
              <a:spcAft>
                <a:spcPts val="0"/>
              </a:spcAft>
              <a:buClr>
                <a:srgbClr val="000000"/>
              </a:buClr>
              <a:buSzPts val="9499"/>
              <a:buFont typeface="Arial"/>
              <a:buNone/>
            </a:pPr>
            <a:r>
              <a:rPr lang="en-US" sz="9499" b="0" i="0" u="none" strike="noStrike" cap="none">
                <a:solidFill>
                  <a:srgbClr val="141414"/>
                </a:solidFill>
                <a:latin typeface="Arial"/>
                <a:ea typeface="Arial"/>
                <a:cs typeface="Arial"/>
                <a:sym typeface="Arial"/>
              </a:rPr>
              <a:t>Project goal</a:t>
            </a:r>
            <a:endParaRPr sz="1400" b="0" i="0" u="none" strike="noStrike" cap="none">
              <a:solidFill>
                <a:srgbClr val="000000"/>
              </a:solidFill>
              <a:latin typeface="Arial"/>
              <a:ea typeface="Arial"/>
              <a:cs typeface="Arial"/>
              <a:sym typeface="Arial"/>
            </a:endParaRPr>
          </a:p>
        </p:txBody>
      </p:sp>
      <p:sp>
        <p:nvSpPr>
          <p:cNvPr id="135" name="Google Shape;135;p2"/>
          <p:cNvSpPr txBox="1"/>
          <p:nvPr/>
        </p:nvSpPr>
        <p:spPr>
          <a:xfrm>
            <a:off x="1515032" y="4701714"/>
            <a:ext cx="5328017" cy="162877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3000"/>
              <a:buFont typeface="Arial"/>
              <a:buNone/>
            </a:pPr>
            <a:r>
              <a:rPr lang="en-US" sz="3000" b="0" i="0" u="none" strike="noStrike" cap="none">
                <a:solidFill>
                  <a:srgbClr val="141414"/>
                </a:solidFill>
                <a:latin typeface="Arial"/>
                <a:ea typeface="Arial"/>
                <a:cs typeface="Arial"/>
                <a:sym typeface="Arial"/>
              </a:rPr>
              <a:t>Trying something new shouldn't be a problem. Check out Weavella!</a:t>
            </a:r>
            <a:endParaRPr sz="1400" b="0" i="0" u="none" strike="noStrike" cap="none">
              <a:solidFill>
                <a:srgbClr val="000000"/>
              </a:solidFill>
              <a:latin typeface="Arial"/>
              <a:ea typeface="Arial"/>
              <a:cs typeface="Arial"/>
              <a:sym typeface="Arial"/>
            </a:endParaRPr>
          </a:p>
        </p:txBody>
      </p:sp>
      <p:grpSp>
        <p:nvGrpSpPr>
          <p:cNvPr id="136" name="Google Shape;136;p2"/>
          <p:cNvGrpSpPr/>
          <p:nvPr/>
        </p:nvGrpSpPr>
        <p:grpSpPr>
          <a:xfrm>
            <a:off x="9458882" y="846107"/>
            <a:ext cx="7314087" cy="2237273"/>
            <a:chOff x="0" y="-9525"/>
            <a:chExt cx="9752116" cy="2983031"/>
          </a:xfrm>
        </p:grpSpPr>
        <p:sp>
          <p:nvSpPr>
            <p:cNvPr id="137" name="Google Shape;137;p2"/>
            <p:cNvSpPr txBox="1"/>
            <p:nvPr/>
          </p:nvSpPr>
          <p:spPr>
            <a:xfrm>
              <a:off x="1879600" y="841599"/>
              <a:ext cx="7872516" cy="2131907"/>
            </a:xfrm>
            <a:prstGeom prst="rect">
              <a:avLst/>
            </a:prstGeom>
            <a:noFill/>
            <a:ln>
              <a:noFill/>
            </a:ln>
          </p:spPr>
          <p:txBody>
            <a:bodyPr spcFirstLastPara="1" wrap="square" lIns="0" tIns="0" rIns="0" bIns="0" anchor="t" anchorCtr="0">
              <a:spAutoFit/>
            </a:bodyPr>
            <a:lstStyle/>
            <a:p>
              <a:pPr marL="0" marR="0" lvl="0" indent="0" algn="l" rtl="0">
                <a:lnSpc>
                  <a:spcPct val="140017"/>
                </a:lnSpc>
                <a:spcBef>
                  <a:spcPts val="0"/>
                </a:spcBef>
                <a:spcAft>
                  <a:spcPts val="0"/>
                </a:spcAft>
                <a:buClr>
                  <a:srgbClr val="000000"/>
                </a:buClr>
                <a:buSzPts val="2299"/>
                <a:buFont typeface="Arial"/>
                <a:buNone/>
              </a:pPr>
              <a:r>
                <a:rPr lang="en-US" sz="2299" b="0" i="0" u="none" strike="noStrike" cap="none">
                  <a:solidFill>
                    <a:srgbClr val="141414"/>
                  </a:solidFill>
                  <a:latin typeface="Arial"/>
                  <a:ea typeface="Arial"/>
                  <a:cs typeface="Arial"/>
                  <a:sym typeface="Arial"/>
                </a:rPr>
                <a:t>Our goal is to build a platform where anyone can virtually try on clothes and easily find items that fit both their style and body.</a:t>
              </a:r>
              <a:endParaRPr sz="1400" b="0" i="0" u="none" strike="noStrike" cap="none">
                <a:solidFill>
                  <a:srgbClr val="000000"/>
                </a:solidFill>
                <a:latin typeface="Arial"/>
                <a:ea typeface="Arial"/>
                <a:cs typeface="Arial"/>
                <a:sym typeface="Arial"/>
              </a:endParaRPr>
            </a:p>
          </p:txBody>
        </p:sp>
        <p:sp>
          <p:nvSpPr>
            <p:cNvPr id="138" name="Google Shape;138;p2"/>
            <p:cNvSpPr txBox="1"/>
            <p:nvPr/>
          </p:nvSpPr>
          <p:spPr>
            <a:xfrm>
              <a:off x="1879600" y="20108"/>
              <a:ext cx="7872516" cy="625475"/>
            </a:xfrm>
            <a:prstGeom prst="rect">
              <a:avLst/>
            </a:prstGeom>
            <a:noFill/>
            <a:ln>
              <a:noFill/>
            </a:ln>
          </p:spPr>
          <p:txBody>
            <a:bodyPr spcFirstLastPara="1" wrap="square" lIns="0" tIns="0" rIns="0" bIns="0" anchor="t" anchorCtr="0">
              <a:spAutoFit/>
            </a:bodyPr>
            <a:lstStyle/>
            <a:p>
              <a:pPr marL="0" marR="0" lvl="0" indent="0" algn="l" rtl="0">
                <a:lnSpc>
                  <a:spcPct val="115005"/>
                </a:lnSpc>
                <a:spcBef>
                  <a:spcPts val="0"/>
                </a:spcBef>
                <a:spcAft>
                  <a:spcPts val="0"/>
                </a:spcAft>
                <a:buClr>
                  <a:srgbClr val="000000"/>
                </a:buClr>
                <a:buSzPts val="2999"/>
                <a:buFont typeface="Arial"/>
                <a:buNone/>
              </a:pPr>
              <a:r>
                <a:rPr lang="en-US" sz="2999" b="1" i="0" u="none" strike="noStrike" cap="none">
                  <a:solidFill>
                    <a:srgbClr val="141414"/>
                  </a:solidFill>
                  <a:latin typeface="Arial"/>
                  <a:ea typeface="Arial"/>
                  <a:cs typeface="Arial"/>
                  <a:sym typeface="Arial"/>
                </a:rPr>
                <a:t>Virtual fit platform</a:t>
              </a:r>
              <a:endParaRPr sz="1400" b="0" i="0" u="none" strike="noStrike" cap="none">
                <a:solidFill>
                  <a:srgbClr val="000000"/>
                </a:solidFill>
                <a:latin typeface="Arial"/>
                <a:ea typeface="Arial"/>
                <a:cs typeface="Arial"/>
                <a:sym typeface="Arial"/>
              </a:endParaRPr>
            </a:p>
          </p:txBody>
        </p:sp>
        <p:sp>
          <p:nvSpPr>
            <p:cNvPr id="139" name="Google Shape;139;p2"/>
            <p:cNvSpPr txBox="1"/>
            <p:nvPr/>
          </p:nvSpPr>
          <p:spPr>
            <a:xfrm>
              <a:off x="0" y="-9525"/>
              <a:ext cx="1033500" cy="287400"/>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Clr>
                  <a:srgbClr val="000000"/>
                </a:buClr>
                <a:buSzPts val="3500"/>
                <a:buFont typeface="Arial"/>
                <a:buNone/>
              </a:pPr>
              <a:endParaRPr sz="1400" b="0" i="0" u="none" strike="noStrike" cap="none">
                <a:solidFill>
                  <a:srgbClr val="000000"/>
                </a:solidFill>
                <a:latin typeface="Arial"/>
                <a:ea typeface="Arial"/>
                <a:cs typeface="Arial"/>
                <a:sym typeface="Arial"/>
              </a:endParaRPr>
            </a:p>
          </p:txBody>
        </p:sp>
      </p:grpSp>
      <p:grpSp>
        <p:nvGrpSpPr>
          <p:cNvPr id="140" name="Google Shape;140;p2"/>
          <p:cNvGrpSpPr/>
          <p:nvPr/>
        </p:nvGrpSpPr>
        <p:grpSpPr>
          <a:xfrm>
            <a:off x="9458882" y="4185437"/>
            <a:ext cx="7314087" cy="1833086"/>
            <a:chOff x="0" y="-9525"/>
            <a:chExt cx="9752116" cy="2444115"/>
          </a:xfrm>
        </p:grpSpPr>
        <p:sp>
          <p:nvSpPr>
            <p:cNvPr id="141" name="Google Shape;141;p2"/>
            <p:cNvSpPr txBox="1"/>
            <p:nvPr/>
          </p:nvSpPr>
          <p:spPr>
            <a:xfrm>
              <a:off x="1879600" y="836083"/>
              <a:ext cx="7872516" cy="1598507"/>
            </a:xfrm>
            <a:prstGeom prst="rect">
              <a:avLst/>
            </a:prstGeom>
            <a:noFill/>
            <a:ln>
              <a:noFill/>
            </a:ln>
          </p:spPr>
          <p:txBody>
            <a:bodyPr spcFirstLastPara="1" wrap="square" lIns="0" tIns="0" rIns="0" bIns="0" anchor="t" anchorCtr="0">
              <a:spAutoFit/>
            </a:bodyPr>
            <a:lstStyle/>
            <a:p>
              <a:pPr marL="0" marR="0" lvl="0" indent="0" algn="l" rtl="0">
                <a:lnSpc>
                  <a:spcPct val="140017"/>
                </a:lnSpc>
                <a:spcBef>
                  <a:spcPts val="0"/>
                </a:spcBef>
                <a:spcAft>
                  <a:spcPts val="0"/>
                </a:spcAft>
                <a:buClr>
                  <a:srgbClr val="000000"/>
                </a:buClr>
                <a:buSzPts val="2299"/>
                <a:buFont typeface="Arial"/>
                <a:buNone/>
              </a:pPr>
              <a:r>
                <a:rPr lang="en-US" sz="2299" b="0" i="0" u="none" strike="noStrike" cap="none">
                  <a:solidFill>
                    <a:srgbClr val="141414"/>
                  </a:solidFill>
                  <a:latin typeface="Arial"/>
                  <a:ea typeface="Arial"/>
                  <a:cs typeface="Arial"/>
                  <a:sym typeface="Arial"/>
                </a:rPr>
                <a:t>We believe that within a few years, virtual fitting rooms will become the primary way people select and purchase apparel.</a:t>
              </a:r>
              <a:endParaRPr sz="1400" b="0" i="0" u="none" strike="noStrike" cap="none">
                <a:solidFill>
                  <a:srgbClr val="000000"/>
                </a:solidFill>
                <a:latin typeface="Arial"/>
                <a:ea typeface="Arial"/>
                <a:cs typeface="Arial"/>
                <a:sym typeface="Arial"/>
              </a:endParaRPr>
            </a:p>
          </p:txBody>
        </p:sp>
        <p:sp>
          <p:nvSpPr>
            <p:cNvPr id="142" name="Google Shape;142;p2"/>
            <p:cNvSpPr txBox="1"/>
            <p:nvPr/>
          </p:nvSpPr>
          <p:spPr>
            <a:xfrm>
              <a:off x="1879600" y="20108"/>
              <a:ext cx="7872516" cy="625475"/>
            </a:xfrm>
            <a:prstGeom prst="rect">
              <a:avLst/>
            </a:prstGeom>
            <a:noFill/>
            <a:ln>
              <a:noFill/>
            </a:ln>
          </p:spPr>
          <p:txBody>
            <a:bodyPr spcFirstLastPara="1" wrap="square" lIns="0" tIns="0" rIns="0" bIns="0" anchor="t" anchorCtr="0">
              <a:spAutoFit/>
            </a:bodyPr>
            <a:lstStyle/>
            <a:p>
              <a:pPr marL="0" marR="0" lvl="0" indent="0" algn="l" rtl="0">
                <a:lnSpc>
                  <a:spcPct val="115005"/>
                </a:lnSpc>
                <a:spcBef>
                  <a:spcPts val="0"/>
                </a:spcBef>
                <a:spcAft>
                  <a:spcPts val="0"/>
                </a:spcAft>
                <a:buClr>
                  <a:srgbClr val="000000"/>
                </a:buClr>
                <a:buSzPts val="2999"/>
                <a:buFont typeface="Arial"/>
                <a:buNone/>
              </a:pPr>
              <a:r>
                <a:rPr lang="en-US" sz="2999" b="1" i="0" u="none" strike="noStrike" cap="none">
                  <a:solidFill>
                    <a:srgbClr val="141414"/>
                  </a:solidFill>
                  <a:latin typeface="Arial"/>
                  <a:ea typeface="Arial"/>
                  <a:cs typeface="Arial"/>
                  <a:sym typeface="Arial"/>
                </a:rPr>
                <a:t>Future of fashion commerce</a:t>
              </a:r>
              <a:endParaRPr sz="1400" b="0" i="0" u="none" strike="noStrike" cap="none">
                <a:solidFill>
                  <a:srgbClr val="000000"/>
                </a:solidFill>
                <a:latin typeface="Arial"/>
                <a:ea typeface="Arial"/>
                <a:cs typeface="Arial"/>
                <a:sym typeface="Arial"/>
              </a:endParaRPr>
            </a:p>
          </p:txBody>
        </p:sp>
        <p:sp>
          <p:nvSpPr>
            <p:cNvPr id="143" name="Google Shape;143;p2"/>
            <p:cNvSpPr txBox="1"/>
            <p:nvPr/>
          </p:nvSpPr>
          <p:spPr>
            <a:xfrm>
              <a:off x="0" y="-9525"/>
              <a:ext cx="1033500" cy="287400"/>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Clr>
                  <a:srgbClr val="000000"/>
                </a:buClr>
                <a:buSzPts val="3500"/>
                <a:buFont typeface="Arial"/>
                <a:buNone/>
              </a:pPr>
              <a:endParaRPr sz="1400" b="0" i="0" u="none" strike="noStrike" cap="none">
                <a:solidFill>
                  <a:srgbClr val="000000"/>
                </a:solidFill>
                <a:latin typeface="Arial"/>
                <a:ea typeface="Arial"/>
                <a:cs typeface="Arial"/>
                <a:sym typeface="Arial"/>
              </a:endParaRPr>
            </a:p>
          </p:txBody>
        </p:sp>
      </p:grpSp>
      <p:grpSp>
        <p:nvGrpSpPr>
          <p:cNvPr id="144" name="Google Shape;144;p2"/>
          <p:cNvGrpSpPr/>
          <p:nvPr/>
        </p:nvGrpSpPr>
        <p:grpSpPr>
          <a:xfrm>
            <a:off x="9458882" y="7120580"/>
            <a:ext cx="7314087" cy="2233136"/>
            <a:chOff x="0" y="-9525"/>
            <a:chExt cx="9752116" cy="2977515"/>
          </a:xfrm>
        </p:grpSpPr>
        <p:sp>
          <p:nvSpPr>
            <p:cNvPr id="145" name="Google Shape;145;p2"/>
            <p:cNvSpPr txBox="1"/>
            <p:nvPr/>
          </p:nvSpPr>
          <p:spPr>
            <a:xfrm>
              <a:off x="1879600" y="836083"/>
              <a:ext cx="7872516" cy="2131907"/>
            </a:xfrm>
            <a:prstGeom prst="rect">
              <a:avLst/>
            </a:prstGeom>
            <a:noFill/>
            <a:ln>
              <a:noFill/>
            </a:ln>
          </p:spPr>
          <p:txBody>
            <a:bodyPr spcFirstLastPara="1" wrap="square" lIns="0" tIns="0" rIns="0" bIns="0" anchor="t" anchorCtr="0">
              <a:spAutoFit/>
            </a:bodyPr>
            <a:lstStyle/>
            <a:p>
              <a:pPr marL="0" marR="0" lvl="0" indent="0" algn="l" rtl="0">
                <a:lnSpc>
                  <a:spcPct val="140017"/>
                </a:lnSpc>
                <a:spcBef>
                  <a:spcPts val="0"/>
                </a:spcBef>
                <a:spcAft>
                  <a:spcPts val="0"/>
                </a:spcAft>
                <a:buClr>
                  <a:srgbClr val="000000"/>
                </a:buClr>
                <a:buSzPts val="2299"/>
                <a:buFont typeface="Arial"/>
                <a:buNone/>
              </a:pPr>
              <a:r>
                <a:rPr lang="en-US" sz="2299" b="0" i="0" u="none" strike="noStrike" cap="none">
                  <a:solidFill>
                    <a:srgbClr val="141414"/>
                  </a:solidFill>
                  <a:latin typeface="Arial"/>
                  <a:ea typeface="Arial"/>
                  <a:cs typeface="Arial"/>
                  <a:sym typeface="Arial"/>
                </a:rPr>
                <a:t>Our vision is to create a simple, AI-powered app that uses a single prompt to suggest multiple outfit options tailored to the user’s preferences and measurements.</a:t>
              </a:r>
              <a:endParaRPr sz="1400" b="0" i="0" u="none" strike="noStrike" cap="none">
                <a:solidFill>
                  <a:srgbClr val="000000"/>
                </a:solidFill>
                <a:latin typeface="Arial"/>
                <a:ea typeface="Arial"/>
                <a:cs typeface="Arial"/>
                <a:sym typeface="Arial"/>
              </a:endParaRPr>
            </a:p>
          </p:txBody>
        </p:sp>
        <p:sp>
          <p:nvSpPr>
            <p:cNvPr id="146" name="Google Shape;146;p2"/>
            <p:cNvSpPr txBox="1"/>
            <p:nvPr/>
          </p:nvSpPr>
          <p:spPr>
            <a:xfrm>
              <a:off x="1879600" y="20108"/>
              <a:ext cx="7872516" cy="625475"/>
            </a:xfrm>
            <a:prstGeom prst="rect">
              <a:avLst/>
            </a:prstGeom>
            <a:noFill/>
            <a:ln>
              <a:noFill/>
            </a:ln>
          </p:spPr>
          <p:txBody>
            <a:bodyPr spcFirstLastPara="1" wrap="square" lIns="0" tIns="0" rIns="0" bIns="0" anchor="t" anchorCtr="0">
              <a:spAutoFit/>
            </a:bodyPr>
            <a:lstStyle/>
            <a:p>
              <a:pPr marL="0" marR="0" lvl="0" indent="0" algn="l" rtl="0">
                <a:lnSpc>
                  <a:spcPct val="115005"/>
                </a:lnSpc>
                <a:spcBef>
                  <a:spcPts val="0"/>
                </a:spcBef>
                <a:spcAft>
                  <a:spcPts val="0"/>
                </a:spcAft>
                <a:buClr>
                  <a:srgbClr val="000000"/>
                </a:buClr>
                <a:buSzPts val="2999"/>
                <a:buFont typeface="Arial"/>
                <a:buNone/>
              </a:pPr>
              <a:r>
                <a:rPr lang="en-US" sz="2999" b="1" i="0" u="none" strike="noStrike" cap="none">
                  <a:solidFill>
                    <a:srgbClr val="141414"/>
                  </a:solidFill>
                  <a:latin typeface="Arial"/>
                  <a:ea typeface="Arial"/>
                  <a:cs typeface="Arial"/>
                  <a:sym typeface="Arial"/>
                </a:rPr>
                <a:t>AI styling assistant</a:t>
              </a:r>
              <a:endParaRPr sz="1400" b="0" i="0" u="none" strike="noStrike" cap="none">
                <a:solidFill>
                  <a:srgbClr val="000000"/>
                </a:solidFill>
                <a:latin typeface="Arial"/>
                <a:ea typeface="Arial"/>
                <a:cs typeface="Arial"/>
                <a:sym typeface="Arial"/>
              </a:endParaRPr>
            </a:p>
          </p:txBody>
        </p:sp>
        <p:sp>
          <p:nvSpPr>
            <p:cNvPr id="147" name="Google Shape;147;p2"/>
            <p:cNvSpPr txBox="1"/>
            <p:nvPr/>
          </p:nvSpPr>
          <p:spPr>
            <a:xfrm>
              <a:off x="0" y="-9525"/>
              <a:ext cx="1033500" cy="287400"/>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Clr>
                  <a:srgbClr val="000000"/>
                </a:buClr>
                <a:buSzPts val="35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3"/>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2550" t="-154004" r="-2707" b="-161796"/>
            </a:stretch>
          </a:blipFill>
          <a:ln>
            <a:noFill/>
          </a:ln>
        </p:spPr>
      </p:sp>
      <p:sp>
        <p:nvSpPr>
          <p:cNvPr id="153" name="Google Shape;153;p3"/>
          <p:cNvSpPr/>
          <p:nvPr/>
        </p:nvSpPr>
        <p:spPr>
          <a:xfrm rot="-5400000">
            <a:off x="8291152" y="7036214"/>
            <a:ext cx="1140843" cy="926189"/>
          </a:xfrm>
          <a:custGeom>
            <a:avLst/>
            <a:gdLst/>
            <a:ahLst/>
            <a:cxnLst/>
            <a:rect l="l" t="t" r="r" b="b"/>
            <a:pathLst>
              <a:path w="1140843" h="926189" extrusionOk="0">
                <a:moveTo>
                  <a:pt x="0" y="0"/>
                </a:moveTo>
                <a:lnTo>
                  <a:pt x="1140843" y="0"/>
                </a:lnTo>
                <a:lnTo>
                  <a:pt x="1140843" y="926190"/>
                </a:lnTo>
                <a:lnTo>
                  <a:pt x="0" y="926190"/>
                </a:lnTo>
                <a:lnTo>
                  <a:pt x="0" y="0"/>
                </a:lnTo>
                <a:close/>
              </a:path>
            </a:pathLst>
          </a:custGeom>
          <a:blipFill rotWithShape="1">
            <a:blip r:embed="rId4">
              <a:alphaModFix/>
            </a:blip>
            <a:stretch>
              <a:fillRect/>
            </a:stretch>
          </a:blipFill>
          <a:ln>
            <a:noFill/>
          </a:ln>
        </p:spPr>
      </p:sp>
      <p:grpSp>
        <p:nvGrpSpPr>
          <p:cNvPr id="154" name="Google Shape;154;p3"/>
          <p:cNvGrpSpPr/>
          <p:nvPr/>
        </p:nvGrpSpPr>
        <p:grpSpPr>
          <a:xfrm>
            <a:off x="13676039" y="3841547"/>
            <a:ext cx="4215882" cy="5216624"/>
            <a:chOff x="0" y="0"/>
            <a:chExt cx="5621176" cy="6955499"/>
          </a:xfrm>
        </p:grpSpPr>
        <p:sp>
          <p:nvSpPr>
            <p:cNvPr id="155" name="Google Shape;155;p3"/>
            <p:cNvSpPr/>
            <p:nvPr/>
          </p:nvSpPr>
          <p:spPr>
            <a:xfrm>
              <a:off x="2027592" y="0"/>
              <a:ext cx="1565882" cy="1151384"/>
            </a:xfrm>
            <a:custGeom>
              <a:avLst/>
              <a:gdLst/>
              <a:ahLst/>
              <a:cxnLst/>
              <a:rect l="l" t="t" r="r" b="b"/>
              <a:pathLst>
                <a:path w="1565882" h="1151384" extrusionOk="0">
                  <a:moveTo>
                    <a:pt x="0" y="0"/>
                  </a:moveTo>
                  <a:lnTo>
                    <a:pt x="1565882" y="0"/>
                  </a:lnTo>
                  <a:lnTo>
                    <a:pt x="1565882" y="1151384"/>
                  </a:lnTo>
                  <a:lnTo>
                    <a:pt x="0" y="1151384"/>
                  </a:lnTo>
                  <a:lnTo>
                    <a:pt x="0" y="0"/>
                  </a:lnTo>
                  <a:close/>
                </a:path>
              </a:pathLst>
            </a:custGeom>
            <a:blipFill rotWithShape="1">
              <a:blip r:embed="rId5">
                <a:alphaModFix/>
              </a:blip>
              <a:stretch>
                <a:fillRect l="-14277" t="-21880" r="-9440" b="-58069"/>
              </a:stretch>
            </a:blipFill>
            <a:ln>
              <a:noFill/>
            </a:ln>
          </p:spPr>
        </p:sp>
        <p:sp>
          <p:nvSpPr>
            <p:cNvPr id="156" name="Google Shape;156;p3"/>
            <p:cNvSpPr txBox="1"/>
            <p:nvPr/>
          </p:nvSpPr>
          <p:spPr>
            <a:xfrm>
              <a:off x="75558" y="1903573"/>
              <a:ext cx="5545500" cy="1444200"/>
            </a:xfrm>
            <a:prstGeom prst="rect">
              <a:avLst/>
            </a:prstGeom>
            <a:noFill/>
            <a:ln>
              <a:noFill/>
            </a:ln>
          </p:spPr>
          <p:txBody>
            <a:bodyPr spcFirstLastPara="1" wrap="square" lIns="0" tIns="0" rIns="0" bIns="0" anchor="t" anchorCtr="0">
              <a:spAutoFit/>
            </a:bodyPr>
            <a:lstStyle/>
            <a:p>
              <a:pPr marL="0" marR="0" lvl="0" indent="0" algn="just" rtl="0">
                <a:lnSpc>
                  <a:spcPct val="139980"/>
                </a:lnSpc>
                <a:spcBef>
                  <a:spcPts val="0"/>
                </a:spcBef>
                <a:spcAft>
                  <a:spcPts val="0"/>
                </a:spcAft>
                <a:buClr>
                  <a:srgbClr val="000000"/>
                </a:buClr>
                <a:buSzPts val="2071"/>
                <a:buFont typeface="Arial"/>
                <a:buNone/>
              </a:pPr>
              <a:r>
                <a:rPr lang="en-US" sz="2071" b="0" i="0" u="none" strike="noStrike" cap="none">
                  <a:solidFill>
                    <a:srgbClr val="141414"/>
                  </a:solidFill>
                  <a:latin typeface="Arial"/>
                  <a:ea typeface="Arial"/>
                  <a:cs typeface="Arial"/>
                  <a:sym typeface="Arial"/>
                </a:rPr>
                <a:t>Products are presented in a non-uniform way, making it difficult to compare and select one.</a:t>
              </a:r>
              <a:endParaRPr sz="1400" b="0" i="0" u="none" strike="noStrike" cap="none">
                <a:solidFill>
                  <a:srgbClr val="000000"/>
                </a:solidFill>
                <a:latin typeface="Arial"/>
                <a:ea typeface="Arial"/>
                <a:cs typeface="Arial"/>
                <a:sym typeface="Arial"/>
              </a:endParaRPr>
            </a:p>
          </p:txBody>
        </p:sp>
        <p:sp>
          <p:nvSpPr>
            <p:cNvPr id="157" name="Google Shape;157;p3"/>
            <p:cNvSpPr txBox="1"/>
            <p:nvPr/>
          </p:nvSpPr>
          <p:spPr>
            <a:xfrm>
              <a:off x="0" y="1248696"/>
              <a:ext cx="5621100" cy="572100"/>
            </a:xfrm>
            <a:prstGeom prst="rect">
              <a:avLst/>
            </a:prstGeom>
            <a:noFill/>
            <a:ln>
              <a:noFill/>
            </a:ln>
          </p:spPr>
          <p:txBody>
            <a:bodyPr spcFirstLastPara="1" wrap="square" lIns="0" tIns="0" rIns="0" bIns="0" anchor="t" anchorCtr="0">
              <a:spAutoFit/>
            </a:bodyPr>
            <a:lstStyle/>
            <a:p>
              <a:pPr marL="0" marR="0" lvl="0" indent="0" algn="just" rtl="0">
                <a:lnSpc>
                  <a:spcPct val="114962"/>
                </a:lnSpc>
                <a:spcBef>
                  <a:spcPts val="0"/>
                </a:spcBef>
                <a:spcAft>
                  <a:spcPts val="0"/>
                </a:spcAft>
                <a:buClr>
                  <a:srgbClr val="000000"/>
                </a:buClr>
                <a:buSzPts val="2700"/>
                <a:buFont typeface="Arial"/>
                <a:buNone/>
              </a:pPr>
              <a:r>
                <a:rPr lang="en-US" sz="2700" b="1" i="0" u="none" strike="noStrike" cap="none">
                  <a:solidFill>
                    <a:srgbClr val="141414"/>
                  </a:solidFill>
                  <a:latin typeface="Arial"/>
                  <a:ea typeface="Arial"/>
                  <a:cs typeface="Arial"/>
                  <a:sym typeface="Arial"/>
                </a:rPr>
                <a:t>Confusing Comparisons</a:t>
              </a:r>
              <a:endParaRPr sz="1400" b="0" i="0" u="none" strike="noStrike" cap="none">
                <a:solidFill>
                  <a:srgbClr val="000000"/>
                </a:solidFill>
                <a:latin typeface="Arial"/>
                <a:ea typeface="Arial"/>
                <a:cs typeface="Arial"/>
                <a:sym typeface="Arial"/>
              </a:endParaRPr>
            </a:p>
          </p:txBody>
        </p:sp>
        <p:sp>
          <p:nvSpPr>
            <p:cNvPr id="158" name="Google Shape;158;p3"/>
            <p:cNvSpPr txBox="1"/>
            <p:nvPr/>
          </p:nvSpPr>
          <p:spPr>
            <a:xfrm>
              <a:off x="129376" y="5502299"/>
              <a:ext cx="5491800" cy="1453200"/>
            </a:xfrm>
            <a:prstGeom prst="rect">
              <a:avLst/>
            </a:prstGeom>
            <a:noFill/>
            <a:ln>
              <a:noFill/>
            </a:ln>
          </p:spPr>
          <p:txBody>
            <a:bodyPr spcFirstLastPara="1" wrap="square" lIns="0" tIns="0" rIns="0" bIns="0" anchor="t" anchorCtr="0">
              <a:spAutoFit/>
            </a:bodyPr>
            <a:lstStyle/>
            <a:p>
              <a:pPr marL="0" marR="0" lvl="0" indent="0" algn="just" rtl="0">
                <a:lnSpc>
                  <a:spcPct val="140028"/>
                </a:lnSpc>
                <a:spcBef>
                  <a:spcPts val="0"/>
                </a:spcBef>
                <a:spcAft>
                  <a:spcPts val="0"/>
                </a:spcAft>
                <a:buClr>
                  <a:srgbClr val="000000"/>
                </a:buClr>
                <a:buSzPts val="2086"/>
                <a:buFont typeface="Arial"/>
                <a:buNone/>
              </a:pPr>
              <a:r>
                <a:rPr lang="en-US" sz="2086" b="0" i="0" u="none" strike="noStrike" cap="none">
                  <a:solidFill>
                    <a:srgbClr val="141414"/>
                  </a:solidFill>
                  <a:latin typeface="Arial"/>
                  <a:ea typeface="Arial"/>
                  <a:cs typeface="Arial"/>
                  <a:sym typeface="Arial"/>
                </a:rPr>
                <a:t>Some customers switching back from online to brick-and-mortar stores</a:t>
              </a:r>
              <a:endParaRPr sz="1400" b="0" i="0" u="none" strike="noStrike" cap="none">
                <a:solidFill>
                  <a:srgbClr val="000000"/>
                </a:solidFill>
                <a:latin typeface="Arial"/>
                <a:ea typeface="Arial"/>
                <a:cs typeface="Arial"/>
                <a:sym typeface="Arial"/>
              </a:endParaRPr>
            </a:p>
          </p:txBody>
        </p:sp>
      </p:grpSp>
      <p:grpSp>
        <p:nvGrpSpPr>
          <p:cNvPr id="159" name="Google Shape;159;p3"/>
          <p:cNvGrpSpPr/>
          <p:nvPr/>
        </p:nvGrpSpPr>
        <p:grpSpPr>
          <a:xfrm>
            <a:off x="9299325" y="3841547"/>
            <a:ext cx="4037252" cy="4656442"/>
            <a:chOff x="0" y="0"/>
            <a:chExt cx="5383003" cy="6208589"/>
          </a:xfrm>
        </p:grpSpPr>
        <p:sp>
          <p:nvSpPr>
            <p:cNvPr id="160" name="Google Shape;160;p3"/>
            <p:cNvSpPr/>
            <p:nvPr/>
          </p:nvSpPr>
          <p:spPr>
            <a:xfrm>
              <a:off x="2058142" y="0"/>
              <a:ext cx="1266643" cy="1151384"/>
            </a:xfrm>
            <a:custGeom>
              <a:avLst/>
              <a:gdLst/>
              <a:ahLst/>
              <a:cxnLst/>
              <a:rect l="l" t="t" r="r" b="b"/>
              <a:pathLst>
                <a:path w="1266643" h="1151384" extrusionOk="0">
                  <a:moveTo>
                    <a:pt x="0" y="0"/>
                  </a:moveTo>
                  <a:lnTo>
                    <a:pt x="1266642" y="0"/>
                  </a:lnTo>
                  <a:lnTo>
                    <a:pt x="1266642" y="1151384"/>
                  </a:lnTo>
                  <a:lnTo>
                    <a:pt x="0" y="1151384"/>
                  </a:lnTo>
                  <a:lnTo>
                    <a:pt x="0" y="0"/>
                  </a:lnTo>
                  <a:close/>
                </a:path>
              </a:pathLst>
            </a:custGeom>
            <a:blipFill rotWithShape="1">
              <a:blip r:embed="rId6">
                <a:alphaModFix/>
              </a:blip>
              <a:stretch>
                <a:fillRect b="-31152"/>
              </a:stretch>
            </a:blipFill>
            <a:ln>
              <a:noFill/>
            </a:ln>
          </p:spPr>
        </p:sp>
        <p:sp>
          <p:nvSpPr>
            <p:cNvPr id="161" name="Google Shape;161;p3"/>
            <p:cNvSpPr txBox="1"/>
            <p:nvPr/>
          </p:nvSpPr>
          <p:spPr>
            <a:xfrm>
              <a:off x="53696" y="1903573"/>
              <a:ext cx="5319600" cy="2409600"/>
            </a:xfrm>
            <a:prstGeom prst="rect">
              <a:avLst/>
            </a:prstGeom>
            <a:noFill/>
            <a:ln>
              <a:noFill/>
            </a:ln>
          </p:spPr>
          <p:txBody>
            <a:bodyPr spcFirstLastPara="1" wrap="square" lIns="0" tIns="0" rIns="0" bIns="0" anchor="t" anchorCtr="0">
              <a:spAutoFit/>
            </a:bodyPr>
            <a:lstStyle/>
            <a:p>
              <a:pPr marL="0" marR="0" lvl="0" indent="0" algn="just" rtl="0">
                <a:lnSpc>
                  <a:spcPct val="139980"/>
                </a:lnSpc>
                <a:spcBef>
                  <a:spcPts val="0"/>
                </a:spcBef>
                <a:spcAft>
                  <a:spcPts val="0"/>
                </a:spcAft>
                <a:buClr>
                  <a:srgbClr val="000000"/>
                </a:buClr>
                <a:buSzPts val="2071"/>
                <a:buFont typeface="Arial"/>
                <a:buNone/>
              </a:pPr>
              <a:r>
                <a:rPr lang="en-US" sz="2071" b="0" i="0" u="none" strike="noStrike" cap="none">
                  <a:solidFill>
                    <a:srgbClr val="141414"/>
                  </a:solidFill>
                  <a:latin typeface="Arial"/>
                  <a:ea typeface="Arial"/>
                  <a:cs typeface="Arial"/>
                  <a:sym typeface="Arial"/>
                </a:rPr>
                <a:t>The abundance of products can make choice overwhelming —sometimes a stylist is needed to narrow down and advise on the options.</a:t>
              </a:r>
              <a:endParaRPr sz="1400" b="0" i="0" u="none" strike="noStrike" cap="none">
                <a:solidFill>
                  <a:srgbClr val="000000"/>
                </a:solidFill>
                <a:latin typeface="Arial"/>
                <a:ea typeface="Arial"/>
                <a:cs typeface="Arial"/>
                <a:sym typeface="Arial"/>
              </a:endParaRPr>
            </a:p>
          </p:txBody>
        </p:sp>
        <p:sp>
          <p:nvSpPr>
            <p:cNvPr id="162" name="Google Shape;162;p3"/>
            <p:cNvSpPr txBox="1"/>
            <p:nvPr/>
          </p:nvSpPr>
          <p:spPr>
            <a:xfrm>
              <a:off x="44203" y="1248696"/>
              <a:ext cx="5338800" cy="572100"/>
            </a:xfrm>
            <a:prstGeom prst="rect">
              <a:avLst/>
            </a:prstGeom>
            <a:noFill/>
            <a:ln>
              <a:noFill/>
            </a:ln>
          </p:spPr>
          <p:txBody>
            <a:bodyPr spcFirstLastPara="1" wrap="square" lIns="0" tIns="0" rIns="0" bIns="0" anchor="t" anchorCtr="0">
              <a:spAutoFit/>
            </a:bodyPr>
            <a:lstStyle/>
            <a:p>
              <a:pPr marL="0" marR="0" lvl="0" indent="0" algn="just" rtl="0">
                <a:lnSpc>
                  <a:spcPct val="114994"/>
                </a:lnSpc>
                <a:spcBef>
                  <a:spcPts val="0"/>
                </a:spcBef>
                <a:spcAft>
                  <a:spcPts val="0"/>
                </a:spcAft>
                <a:buClr>
                  <a:srgbClr val="000000"/>
                </a:buClr>
                <a:buSzPts val="2701"/>
                <a:buFont typeface="Arial"/>
                <a:buNone/>
              </a:pPr>
              <a:r>
                <a:rPr lang="en-US" sz="2701" b="1" i="0" u="none" strike="noStrike" cap="none">
                  <a:solidFill>
                    <a:srgbClr val="141414"/>
                  </a:solidFill>
                  <a:latin typeface="Arial"/>
                  <a:ea typeface="Arial"/>
                  <a:cs typeface="Arial"/>
                  <a:sym typeface="Arial"/>
                </a:rPr>
                <a:t>Overwhelming Choices</a:t>
              </a:r>
              <a:endParaRPr sz="1400" b="0" i="0" u="none" strike="noStrike" cap="none">
                <a:solidFill>
                  <a:srgbClr val="000000"/>
                </a:solidFill>
                <a:latin typeface="Arial"/>
                <a:ea typeface="Arial"/>
                <a:cs typeface="Arial"/>
                <a:sym typeface="Arial"/>
              </a:endParaRPr>
            </a:p>
          </p:txBody>
        </p:sp>
        <p:sp>
          <p:nvSpPr>
            <p:cNvPr id="163" name="Google Shape;163;p3"/>
            <p:cNvSpPr txBox="1"/>
            <p:nvPr/>
          </p:nvSpPr>
          <p:spPr>
            <a:xfrm>
              <a:off x="152691" y="5502299"/>
              <a:ext cx="5220600" cy="488100"/>
            </a:xfrm>
            <a:prstGeom prst="rect">
              <a:avLst/>
            </a:prstGeom>
            <a:noFill/>
            <a:ln>
              <a:noFill/>
            </a:ln>
          </p:spPr>
          <p:txBody>
            <a:bodyPr spcFirstLastPara="1" wrap="square" lIns="0" tIns="0" rIns="0" bIns="0" anchor="t" anchorCtr="0">
              <a:spAutoFit/>
            </a:bodyPr>
            <a:lstStyle/>
            <a:p>
              <a:pPr marL="0" marR="0" lvl="0" indent="0" algn="just" rtl="0">
                <a:lnSpc>
                  <a:spcPct val="162277"/>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4" name="Google Shape;164;p3"/>
            <p:cNvSpPr txBox="1"/>
            <p:nvPr/>
          </p:nvSpPr>
          <p:spPr>
            <a:xfrm>
              <a:off x="0" y="5755889"/>
              <a:ext cx="3738600" cy="452700"/>
            </a:xfrm>
            <a:prstGeom prst="rect">
              <a:avLst/>
            </a:prstGeom>
            <a:noFill/>
            <a:ln>
              <a:noFill/>
            </a:ln>
          </p:spPr>
          <p:txBody>
            <a:bodyPr spcFirstLastPara="1" wrap="square" lIns="0" tIns="0" rIns="0" bIns="0" anchor="t" anchorCtr="0">
              <a:spAutoFit/>
            </a:bodyPr>
            <a:lstStyle/>
            <a:p>
              <a:pPr marL="0" marR="0" lvl="0" indent="0" algn="just" rtl="0">
                <a:lnSpc>
                  <a:spcPct val="114976"/>
                </a:lnSpc>
                <a:spcBef>
                  <a:spcPts val="0"/>
                </a:spcBef>
                <a:spcAft>
                  <a:spcPts val="0"/>
                </a:spcAft>
                <a:buClr>
                  <a:srgbClr val="000000"/>
                </a:buClr>
                <a:buSzPts val="2090"/>
                <a:buFont typeface="Arial"/>
                <a:buNone/>
              </a:pPr>
              <a:r>
                <a:rPr lang="en-US" sz="2090" b="0" i="0" u="none" strike="noStrike" cap="none">
                  <a:solidFill>
                    <a:srgbClr val="141414"/>
                  </a:solidFill>
                  <a:latin typeface="Arial"/>
                  <a:ea typeface="Arial"/>
                  <a:cs typeface="Arial"/>
                  <a:sym typeface="Arial"/>
                </a:rPr>
                <a:t>Higher rates of returns</a:t>
              </a:r>
              <a:endParaRPr sz="1400" b="0" i="0" u="none" strike="noStrike" cap="none">
                <a:solidFill>
                  <a:srgbClr val="000000"/>
                </a:solidFill>
                <a:latin typeface="Arial"/>
                <a:ea typeface="Arial"/>
                <a:cs typeface="Arial"/>
                <a:sym typeface="Arial"/>
              </a:endParaRPr>
            </a:p>
          </p:txBody>
        </p:sp>
      </p:grpSp>
      <p:grpSp>
        <p:nvGrpSpPr>
          <p:cNvPr id="165" name="Google Shape;165;p3"/>
          <p:cNvGrpSpPr/>
          <p:nvPr/>
        </p:nvGrpSpPr>
        <p:grpSpPr>
          <a:xfrm>
            <a:off x="5086807" y="3841547"/>
            <a:ext cx="3872888" cy="4961317"/>
            <a:chOff x="0" y="0"/>
            <a:chExt cx="5163851" cy="6615089"/>
          </a:xfrm>
        </p:grpSpPr>
        <p:sp>
          <p:nvSpPr>
            <p:cNvPr id="166" name="Google Shape;166;p3"/>
            <p:cNvSpPr/>
            <p:nvPr/>
          </p:nvSpPr>
          <p:spPr>
            <a:xfrm>
              <a:off x="1836932" y="0"/>
              <a:ext cx="1490135" cy="1151384"/>
            </a:xfrm>
            <a:custGeom>
              <a:avLst/>
              <a:gdLst/>
              <a:ahLst/>
              <a:cxnLst/>
              <a:rect l="l" t="t" r="r" b="b"/>
              <a:pathLst>
                <a:path w="1490135" h="1151384" extrusionOk="0">
                  <a:moveTo>
                    <a:pt x="0" y="0"/>
                  </a:moveTo>
                  <a:lnTo>
                    <a:pt x="1490135" y="0"/>
                  </a:lnTo>
                  <a:lnTo>
                    <a:pt x="1490135" y="1151384"/>
                  </a:lnTo>
                  <a:lnTo>
                    <a:pt x="0" y="1151384"/>
                  </a:lnTo>
                  <a:lnTo>
                    <a:pt x="0" y="0"/>
                  </a:lnTo>
                  <a:close/>
                </a:path>
              </a:pathLst>
            </a:custGeom>
            <a:blipFill rotWithShape="1">
              <a:blip r:embed="rId7">
                <a:alphaModFix/>
              </a:blip>
              <a:stretch>
                <a:fillRect b="-54526"/>
              </a:stretch>
            </a:blipFill>
            <a:ln>
              <a:noFill/>
            </a:ln>
          </p:spPr>
        </p:sp>
        <p:sp>
          <p:nvSpPr>
            <p:cNvPr id="167" name="Google Shape;167;p3"/>
            <p:cNvSpPr txBox="1"/>
            <p:nvPr/>
          </p:nvSpPr>
          <p:spPr>
            <a:xfrm>
              <a:off x="42251" y="1894048"/>
              <a:ext cx="5121600" cy="1453200"/>
            </a:xfrm>
            <a:prstGeom prst="rect">
              <a:avLst/>
            </a:prstGeom>
            <a:noFill/>
            <a:ln>
              <a:noFill/>
            </a:ln>
          </p:spPr>
          <p:txBody>
            <a:bodyPr spcFirstLastPara="1" wrap="square" lIns="0" tIns="0" rIns="0" bIns="0" anchor="t" anchorCtr="0">
              <a:spAutoFit/>
            </a:bodyPr>
            <a:lstStyle/>
            <a:p>
              <a:pPr marL="0" marR="0" lvl="0" indent="0" algn="just" rtl="0">
                <a:lnSpc>
                  <a:spcPct val="140028"/>
                </a:lnSpc>
                <a:spcBef>
                  <a:spcPts val="0"/>
                </a:spcBef>
                <a:spcAft>
                  <a:spcPts val="0"/>
                </a:spcAft>
                <a:buClr>
                  <a:srgbClr val="000000"/>
                </a:buClr>
                <a:buSzPts val="2086"/>
                <a:buFont typeface="Arial"/>
                <a:buNone/>
              </a:pPr>
              <a:r>
                <a:rPr lang="en-US" sz="2086" b="0" i="0" u="none" strike="noStrike" cap="none">
                  <a:solidFill>
                    <a:srgbClr val="141414"/>
                  </a:solidFill>
                  <a:latin typeface="Arial"/>
                  <a:ea typeface="Arial"/>
                  <a:cs typeface="Arial"/>
                  <a:sym typeface="Arial"/>
                </a:rPr>
                <a:t>Customers don’t know which products fit their body shape and size.</a:t>
              </a:r>
              <a:endParaRPr sz="1400" b="0" i="0" u="none" strike="noStrike" cap="none">
                <a:solidFill>
                  <a:srgbClr val="000000"/>
                </a:solidFill>
                <a:latin typeface="Arial"/>
                <a:ea typeface="Arial"/>
                <a:cs typeface="Arial"/>
                <a:sym typeface="Arial"/>
              </a:endParaRPr>
            </a:p>
          </p:txBody>
        </p:sp>
        <p:sp>
          <p:nvSpPr>
            <p:cNvPr id="168" name="Google Shape;168;p3"/>
            <p:cNvSpPr txBox="1"/>
            <p:nvPr/>
          </p:nvSpPr>
          <p:spPr>
            <a:xfrm>
              <a:off x="42251" y="1248696"/>
              <a:ext cx="5121600" cy="572400"/>
            </a:xfrm>
            <a:prstGeom prst="rect">
              <a:avLst/>
            </a:prstGeom>
            <a:noFill/>
            <a:ln>
              <a:noFill/>
            </a:ln>
          </p:spPr>
          <p:txBody>
            <a:bodyPr spcFirstLastPara="1" wrap="square" lIns="0" tIns="0" rIns="0" bIns="0" anchor="t" anchorCtr="0">
              <a:spAutoFit/>
            </a:bodyPr>
            <a:lstStyle/>
            <a:p>
              <a:pPr marL="0" marR="0" lvl="0" indent="0" algn="just" rtl="0">
                <a:lnSpc>
                  <a:spcPct val="114994"/>
                </a:lnSpc>
                <a:spcBef>
                  <a:spcPts val="0"/>
                </a:spcBef>
                <a:spcAft>
                  <a:spcPts val="0"/>
                </a:spcAft>
                <a:buClr>
                  <a:srgbClr val="000000"/>
                </a:buClr>
                <a:buSzPts val="2721"/>
                <a:buFont typeface="Arial"/>
                <a:buNone/>
              </a:pPr>
              <a:r>
                <a:rPr lang="en-US" sz="2721" b="1" i="0" u="none" strike="noStrike" cap="none">
                  <a:solidFill>
                    <a:srgbClr val="141414"/>
                  </a:solidFill>
                  <a:latin typeface="Arial"/>
                  <a:ea typeface="Arial"/>
                  <a:cs typeface="Arial"/>
                  <a:sym typeface="Arial"/>
                </a:rPr>
                <a:t>Size and Fit Confusion</a:t>
              </a:r>
              <a:endParaRPr sz="1400" b="0" i="0" u="none" strike="noStrike" cap="none">
                <a:solidFill>
                  <a:srgbClr val="000000"/>
                </a:solidFill>
                <a:latin typeface="Arial"/>
                <a:ea typeface="Arial"/>
                <a:cs typeface="Arial"/>
                <a:sym typeface="Arial"/>
              </a:endParaRPr>
            </a:p>
          </p:txBody>
        </p:sp>
        <p:sp>
          <p:nvSpPr>
            <p:cNvPr id="169" name="Google Shape;169;p3"/>
            <p:cNvSpPr txBox="1"/>
            <p:nvPr/>
          </p:nvSpPr>
          <p:spPr>
            <a:xfrm>
              <a:off x="0" y="5755889"/>
              <a:ext cx="5062500" cy="859200"/>
            </a:xfrm>
            <a:prstGeom prst="rect">
              <a:avLst/>
            </a:prstGeom>
            <a:noFill/>
            <a:ln>
              <a:noFill/>
            </a:ln>
          </p:spPr>
          <p:txBody>
            <a:bodyPr spcFirstLastPara="1" wrap="square" lIns="0" tIns="0" rIns="0" bIns="0" anchor="t" anchorCtr="0">
              <a:spAutoFit/>
            </a:bodyPr>
            <a:lstStyle/>
            <a:p>
              <a:pPr marL="0" marR="0" lvl="0" indent="0" algn="just" rtl="0">
                <a:lnSpc>
                  <a:spcPct val="114976"/>
                </a:lnSpc>
                <a:spcBef>
                  <a:spcPts val="0"/>
                </a:spcBef>
                <a:spcAft>
                  <a:spcPts val="0"/>
                </a:spcAft>
                <a:buClr>
                  <a:srgbClr val="000000"/>
                </a:buClr>
                <a:buSzPts val="2090"/>
                <a:buFont typeface="Arial"/>
                <a:buNone/>
              </a:pPr>
              <a:r>
                <a:rPr lang="en-US" sz="2090" b="0" i="0" u="none" strike="noStrike" cap="none">
                  <a:solidFill>
                    <a:srgbClr val="141414"/>
                  </a:solidFill>
                  <a:latin typeface="Arial"/>
                  <a:ea typeface="Arial"/>
                  <a:cs typeface="Arial"/>
                  <a:sym typeface="Arial"/>
                </a:rPr>
                <a:t>A longer purchase process </a:t>
              </a:r>
              <a:endParaRPr sz="1400" b="0" i="0" u="none" strike="noStrike" cap="none">
                <a:solidFill>
                  <a:srgbClr val="000000"/>
                </a:solidFill>
                <a:latin typeface="Arial"/>
                <a:ea typeface="Arial"/>
                <a:cs typeface="Arial"/>
                <a:sym typeface="Arial"/>
              </a:endParaRPr>
            </a:p>
            <a:p>
              <a:pPr marL="0" marR="0" lvl="0" indent="0" algn="just" rtl="0">
                <a:lnSpc>
                  <a:spcPct val="114976"/>
                </a:lnSpc>
                <a:spcBef>
                  <a:spcPts val="0"/>
                </a:spcBef>
                <a:spcAft>
                  <a:spcPts val="0"/>
                </a:spcAft>
                <a:buClr>
                  <a:srgbClr val="000000"/>
                </a:buClr>
                <a:buSzPts val="2090"/>
                <a:buFont typeface="Arial"/>
                <a:buNone/>
              </a:pPr>
              <a:r>
                <a:rPr lang="en-US" sz="2090" b="0" i="0" u="none" strike="noStrike" cap="none">
                  <a:solidFill>
                    <a:srgbClr val="141414"/>
                  </a:solidFill>
                  <a:latin typeface="Arial"/>
                  <a:ea typeface="Arial"/>
                  <a:cs typeface="Arial"/>
                  <a:sym typeface="Arial"/>
                </a:rPr>
                <a:t>(more abandoned carts)</a:t>
              </a:r>
              <a:endParaRPr sz="1400" b="0" i="0" u="none" strike="noStrike" cap="none">
                <a:solidFill>
                  <a:srgbClr val="000000"/>
                </a:solidFill>
                <a:latin typeface="Arial"/>
                <a:ea typeface="Arial"/>
                <a:cs typeface="Arial"/>
                <a:sym typeface="Arial"/>
              </a:endParaRPr>
            </a:p>
          </p:txBody>
        </p:sp>
      </p:grpSp>
      <p:sp>
        <p:nvSpPr>
          <p:cNvPr id="170" name="Google Shape;170;p3"/>
          <p:cNvSpPr txBox="1"/>
          <p:nvPr/>
        </p:nvSpPr>
        <p:spPr>
          <a:xfrm>
            <a:off x="1296371" y="907549"/>
            <a:ext cx="4897267" cy="1444625"/>
          </a:xfrm>
          <a:prstGeom prst="rect">
            <a:avLst/>
          </a:prstGeom>
          <a:noFill/>
          <a:ln>
            <a:noFill/>
          </a:ln>
        </p:spPr>
        <p:txBody>
          <a:bodyPr spcFirstLastPara="1" wrap="square" lIns="0" tIns="0" rIns="0" bIns="0" anchor="t" anchorCtr="0">
            <a:spAutoFit/>
          </a:bodyPr>
          <a:lstStyle/>
          <a:p>
            <a:pPr marL="0" marR="0" lvl="0" indent="0" algn="just" rtl="0">
              <a:lnSpc>
                <a:spcPct val="110001"/>
              </a:lnSpc>
              <a:spcBef>
                <a:spcPts val="0"/>
              </a:spcBef>
              <a:spcAft>
                <a:spcPts val="0"/>
              </a:spcAft>
              <a:buClr>
                <a:srgbClr val="000000"/>
              </a:buClr>
              <a:buSzPts val="9499"/>
              <a:buFont typeface="Arial"/>
              <a:buNone/>
            </a:pPr>
            <a:r>
              <a:rPr lang="en-US" sz="9499" b="0" i="0" u="none" strike="noStrike" cap="none">
                <a:solidFill>
                  <a:srgbClr val="141414"/>
                </a:solidFill>
                <a:latin typeface="Arial"/>
                <a:ea typeface="Arial"/>
                <a:cs typeface="Arial"/>
                <a:sym typeface="Arial"/>
              </a:rPr>
              <a:t>Problem</a:t>
            </a:r>
            <a:endParaRPr sz="1400" b="0" i="0" u="none" strike="noStrike" cap="none">
              <a:solidFill>
                <a:srgbClr val="000000"/>
              </a:solidFill>
              <a:latin typeface="Arial"/>
              <a:ea typeface="Arial"/>
              <a:cs typeface="Arial"/>
              <a:sym typeface="Arial"/>
            </a:endParaRPr>
          </a:p>
        </p:txBody>
      </p:sp>
      <p:sp>
        <p:nvSpPr>
          <p:cNvPr id="171" name="Google Shape;171;p3"/>
          <p:cNvSpPr txBox="1"/>
          <p:nvPr/>
        </p:nvSpPr>
        <p:spPr>
          <a:xfrm>
            <a:off x="1296371" y="2399799"/>
            <a:ext cx="13195667" cy="1095375"/>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Clr>
                <a:srgbClr val="000000"/>
              </a:buClr>
              <a:buSzPts val="3000"/>
              <a:buFont typeface="Arial"/>
              <a:buNone/>
            </a:pPr>
            <a:r>
              <a:rPr lang="en-US" sz="3000" b="0" i="0" u="none" strike="noStrike" cap="none">
                <a:solidFill>
                  <a:srgbClr val="141414"/>
                </a:solidFill>
                <a:latin typeface="Arial"/>
                <a:ea typeface="Arial"/>
                <a:cs typeface="Arial"/>
                <a:sym typeface="Arial"/>
              </a:rPr>
              <a:t>Current online clothing and footwear stores offer a huge number of products. However</a:t>
            </a:r>
            <a:endParaRPr sz="1400" b="0" i="0" u="none" strike="noStrike" cap="none">
              <a:solidFill>
                <a:srgbClr val="000000"/>
              </a:solidFill>
              <a:latin typeface="Arial"/>
              <a:ea typeface="Arial"/>
              <a:cs typeface="Arial"/>
              <a:sym typeface="Arial"/>
            </a:endParaRPr>
          </a:p>
        </p:txBody>
      </p:sp>
      <p:grpSp>
        <p:nvGrpSpPr>
          <p:cNvPr id="172" name="Google Shape;172;p3"/>
          <p:cNvGrpSpPr/>
          <p:nvPr/>
        </p:nvGrpSpPr>
        <p:grpSpPr>
          <a:xfrm>
            <a:off x="630975" y="3841547"/>
            <a:ext cx="4116375" cy="5009298"/>
            <a:chOff x="0" y="0"/>
            <a:chExt cx="5488500" cy="6679064"/>
          </a:xfrm>
        </p:grpSpPr>
        <p:sp>
          <p:nvSpPr>
            <p:cNvPr id="173" name="Google Shape;173;p3"/>
            <p:cNvSpPr/>
            <p:nvPr/>
          </p:nvSpPr>
          <p:spPr>
            <a:xfrm>
              <a:off x="1962560" y="0"/>
              <a:ext cx="1563298" cy="1151384"/>
            </a:xfrm>
            <a:custGeom>
              <a:avLst/>
              <a:gdLst/>
              <a:ahLst/>
              <a:cxnLst/>
              <a:rect l="l" t="t" r="r" b="b"/>
              <a:pathLst>
                <a:path w="1563298" h="1151384" extrusionOk="0">
                  <a:moveTo>
                    <a:pt x="0" y="0"/>
                  </a:moveTo>
                  <a:lnTo>
                    <a:pt x="1563298" y="0"/>
                  </a:lnTo>
                  <a:lnTo>
                    <a:pt x="1563298" y="1151384"/>
                  </a:lnTo>
                  <a:lnTo>
                    <a:pt x="0" y="1151384"/>
                  </a:lnTo>
                  <a:lnTo>
                    <a:pt x="0" y="0"/>
                  </a:lnTo>
                  <a:close/>
                </a:path>
              </a:pathLst>
            </a:custGeom>
            <a:blipFill rotWithShape="1">
              <a:blip r:embed="rId8">
                <a:alphaModFix/>
              </a:blip>
              <a:stretch>
                <a:fillRect b="-62356"/>
              </a:stretch>
            </a:blipFill>
            <a:ln>
              <a:noFill/>
            </a:ln>
          </p:spPr>
        </p:sp>
        <p:sp>
          <p:nvSpPr>
            <p:cNvPr id="174" name="Google Shape;174;p3"/>
            <p:cNvSpPr txBox="1"/>
            <p:nvPr/>
          </p:nvSpPr>
          <p:spPr>
            <a:xfrm>
              <a:off x="0" y="1871810"/>
              <a:ext cx="5488500" cy="970800"/>
            </a:xfrm>
            <a:prstGeom prst="rect">
              <a:avLst/>
            </a:prstGeom>
            <a:noFill/>
            <a:ln>
              <a:noFill/>
            </a:ln>
          </p:spPr>
          <p:txBody>
            <a:bodyPr spcFirstLastPara="1" wrap="square" lIns="0" tIns="0" rIns="0" bIns="0" anchor="t" anchorCtr="0">
              <a:spAutoFit/>
            </a:bodyPr>
            <a:lstStyle/>
            <a:p>
              <a:pPr marL="0" marR="0" lvl="0" indent="0" algn="just" rtl="0">
                <a:lnSpc>
                  <a:spcPct val="139980"/>
                </a:lnSpc>
                <a:spcBef>
                  <a:spcPts val="0"/>
                </a:spcBef>
                <a:spcAft>
                  <a:spcPts val="0"/>
                </a:spcAft>
                <a:buClr>
                  <a:srgbClr val="000000"/>
                </a:buClr>
                <a:buSzPts val="2086"/>
                <a:buFont typeface="Arial"/>
                <a:buNone/>
              </a:pPr>
              <a:r>
                <a:rPr lang="en-US" sz="2086" b="0" i="0" u="none" strike="noStrike" cap="none">
                  <a:solidFill>
                    <a:srgbClr val="141414"/>
                  </a:solidFill>
                  <a:latin typeface="Arial"/>
                  <a:ea typeface="Arial"/>
                  <a:cs typeface="Arial"/>
                  <a:sym typeface="Arial"/>
                </a:rPr>
                <a:t>Customers can’t visualize how items will really look on them.</a:t>
              </a:r>
              <a:endParaRPr sz="1400" b="0" i="0" u="none" strike="noStrike" cap="none">
                <a:solidFill>
                  <a:srgbClr val="000000"/>
                </a:solidFill>
                <a:latin typeface="Arial"/>
                <a:ea typeface="Arial"/>
                <a:cs typeface="Arial"/>
                <a:sym typeface="Arial"/>
              </a:endParaRPr>
            </a:p>
          </p:txBody>
        </p:sp>
        <p:sp>
          <p:nvSpPr>
            <p:cNvPr id="175" name="Google Shape;175;p3"/>
            <p:cNvSpPr txBox="1"/>
            <p:nvPr/>
          </p:nvSpPr>
          <p:spPr>
            <a:xfrm>
              <a:off x="0" y="1248696"/>
              <a:ext cx="5488500" cy="572400"/>
            </a:xfrm>
            <a:prstGeom prst="rect">
              <a:avLst/>
            </a:prstGeom>
            <a:noFill/>
            <a:ln>
              <a:noFill/>
            </a:ln>
          </p:spPr>
          <p:txBody>
            <a:bodyPr spcFirstLastPara="1" wrap="square" lIns="0" tIns="0" rIns="0" bIns="0" anchor="t" anchorCtr="0">
              <a:spAutoFit/>
            </a:bodyPr>
            <a:lstStyle/>
            <a:p>
              <a:pPr marL="0" marR="0" lvl="0" indent="0" algn="just" rtl="0">
                <a:lnSpc>
                  <a:spcPct val="114994"/>
                </a:lnSpc>
                <a:spcBef>
                  <a:spcPts val="0"/>
                </a:spcBef>
                <a:spcAft>
                  <a:spcPts val="0"/>
                </a:spcAft>
                <a:buClr>
                  <a:srgbClr val="000000"/>
                </a:buClr>
                <a:buSzPts val="2721"/>
                <a:buFont typeface="Arial"/>
                <a:buNone/>
              </a:pPr>
              <a:r>
                <a:rPr lang="en-US" sz="2721" b="1" i="0" u="none" strike="noStrike" cap="none">
                  <a:solidFill>
                    <a:srgbClr val="141414"/>
                  </a:solidFill>
                  <a:latin typeface="Arial"/>
                  <a:ea typeface="Arial"/>
                  <a:cs typeface="Arial"/>
                  <a:sym typeface="Arial"/>
                </a:rPr>
                <a:t>Visualization Challenge</a:t>
              </a:r>
              <a:endParaRPr sz="1400" b="0" i="0" u="none" strike="noStrike" cap="none">
                <a:solidFill>
                  <a:srgbClr val="000000"/>
                </a:solidFill>
                <a:latin typeface="Arial"/>
                <a:ea typeface="Arial"/>
                <a:cs typeface="Arial"/>
                <a:sym typeface="Arial"/>
              </a:endParaRPr>
            </a:p>
          </p:txBody>
        </p:sp>
        <p:sp>
          <p:nvSpPr>
            <p:cNvPr id="176" name="Google Shape;176;p3"/>
            <p:cNvSpPr txBox="1"/>
            <p:nvPr/>
          </p:nvSpPr>
          <p:spPr>
            <a:xfrm>
              <a:off x="0" y="5708264"/>
              <a:ext cx="5488500" cy="970800"/>
            </a:xfrm>
            <a:prstGeom prst="rect">
              <a:avLst/>
            </a:prstGeom>
            <a:noFill/>
            <a:ln>
              <a:noFill/>
            </a:ln>
          </p:spPr>
          <p:txBody>
            <a:bodyPr spcFirstLastPara="1" wrap="square" lIns="0" tIns="0" rIns="0" bIns="0" anchor="t" anchorCtr="0">
              <a:spAutoFit/>
            </a:bodyPr>
            <a:lstStyle/>
            <a:p>
              <a:pPr marL="0" marR="0" lvl="0" indent="0" algn="just" rtl="0">
                <a:lnSpc>
                  <a:spcPct val="139980"/>
                </a:lnSpc>
                <a:spcBef>
                  <a:spcPts val="0"/>
                </a:spcBef>
                <a:spcAft>
                  <a:spcPts val="0"/>
                </a:spcAft>
                <a:buClr>
                  <a:srgbClr val="000000"/>
                </a:buClr>
                <a:buSzPts val="2086"/>
                <a:buFont typeface="Arial"/>
                <a:buNone/>
              </a:pPr>
              <a:r>
                <a:rPr lang="en-US" sz="2086" b="0" i="0" u="none" strike="noStrike" cap="none">
                  <a:solidFill>
                    <a:srgbClr val="141414"/>
                  </a:solidFill>
                  <a:latin typeface="Arial"/>
                  <a:ea typeface="Arial"/>
                  <a:cs typeface="Arial"/>
                  <a:sym typeface="Arial"/>
                </a:rPr>
                <a:t>Customers can’t visualize how items will really look on them.</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5"/>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2550" t="-154004" r="-2707" b="-161796"/>
            </a:stretch>
          </a:blipFill>
          <a:ln>
            <a:noFill/>
          </a:ln>
        </p:spPr>
      </p:sp>
      <p:sp>
        <p:nvSpPr>
          <p:cNvPr id="182" name="Google Shape;182;p5"/>
          <p:cNvSpPr txBox="1"/>
          <p:nvPr/>
        </p:nvSpPr>
        <p:spPr>
          <a:xfrm>
            <a:off x="1511585" y="1352717"/>
            <a:ext cx="5308034" cy="4092575"/>
          </a:xfrm>
          <a:prstGeom prst="rect">
            <a:avLst/>
          </a:prstGeom>
          <a:noFill/>
          <a:ln>
            <a:noFill/>
          </a:ln>
        </p:spPr>
        <p:txBody>
          <a:bodyPr spcFirstLastPara="1" wrap="square" lIns="0" tIns="0" rIns="0" bIns="0" anchor="t" anchorCtr="0">
            <a:spAutoFit/>
          </a:bodyPr>
          <a:lstStyle/>
          <a:p>
            <a:pPr marL="0" marR="0" lvl="0" indent="0" algn="l" rtl="0">
              <a:lnSpc>
                <a:spcPct val="110001"/>
              </a:lnSpc>
              <a:spcBef>
                <a:spcPts val="0"/>
              </a:spcBef>
              <a:spcAft>
                <a:spcPts val="0"/>
              </a:spcAft>
              <a:buClr>
                <a:srgbClr val="000000"/>
              </a:buClr>
              <a:buSzPts val="9499"/>
              <a:buFont typeface="Arial"/>
              <a:buNone/>
            </a:pPr>
            <a:r>
              <a:rPr lang="en-US" sz="9499" b="0" i="0" u="none" strike="noStrike" cap="none">
                <a:solidFill>
                  <a:srgbClr val="141414"/>
                </a:solidFill>
                <a:latin typeface="Arial"/>
                <a:ea typeface="Arial"/>
                <a:cs typeface="Arial"/>
                <a:sym typeface="Arial"/>
              </a:rPr>
              <a:t>Values we want to offer</a:t>
            </a:r>
            <a:endParaRPr sz="1400" b="0" i="0" u="none" strike="noStrike" cap="none">
              <a:solidFill>
                <a:srgbClr val="000000"/>
              </a:solidFill>
              <a:latin typeface="Arial"/>
              <a:ea typeface="Arial"/>
              <a:cs typeface="Arial"/>
              <a:sym typeface="Arial"/>
            </a:endParaRPr>
          </a:p>
        </p:txBody>
      </p:sp>
      <p:grpSp>
        <p:nvGrpSpPr>
          <p:cNvPr id="183" name="Google Shape;183;p5"/>
          <p:cNvGrpSpPr/>
          <p:nvPr/>
        </p:nvGrpSpPr>
        <p:grpSpPr>
          <a:xfrm>
            <a:off x="8611331" y="2647418"/>
            <a:ext cx="8165124" cy="1536509"/>
            <a:chOff x="0" y="-28575"/>
            <a:chExt cx="10886832" cy="2048679"/>
          </a:xfrm>
        </p:grpSpPr>
        <p:sp>
          <p:nvSpPr>
            <p:cNvPr id="184" name="Google Shape;184;p5"/>
            <p:cNvSpPr/>
            <p:nvPr/>
          </p:nvSpPr>
          <p:spPr>
            <a:xfrm>
              <a:off x="0" y="781872"/>
              <a:ext cx="473508" cy="378807"/>
            </a:xfrm>
            <a:custGeom>
              <a:avLst/>
              <a:gdLst/>
              <a:ahLst/>
              <a:cxnLst/>
              <a:rect l="l" t="t" r="r" b="b"/>
              <a:pathLst>
                <a:path w="473508" h="378807" extrusionOk="0">
                  <a:moveTo>
                    <a:pt x="0" y="0"/>
                  </a:moveTo>
                  <a:lnTo>
                    <a:pt x="473508" y="0"/>
                  </a:lnTo>
                  <a:lnTo>
                    <a:pt x="473508" y="378807"/>
                  </a:lnTo>
                  <a:lnTo>
                    <a:pt x="0" y="378807"/>
                  </a:lnTo>
                  <a:lnTo>
                    <a:pt x="0" y="0"/>
                  </a:lnTo>
                  <a:close/>
                </a:path>
              </a:pathLst>
            </a:custGeom>
            <a:blipFill rotWithShape="1">
              <a:blip r:embed="rId4">
                <a:alphaModFix/>
              </a:blip>
              <a:stretch>
                <a:fillRect/>
              </a:stretch>
            </a:blipFill>
            <a:ln>
              <a:noFill/>
            </a:ln>
          </p:spPr>
        </p:sp>
        <p:sp>
          <p:nvSpPr>
            <p:cNvPr id="185" name="Google Shape;185;p5"/>
            <p:cNvSpPr txBox="1"/>
            <p:nvPr/>
          </p:nvSpPr>
          <p:spPr>
            <a:xfrm>
              <a:off x="1309032" y="887604"/>
              <a:ext cx="9577800" cy="1132500"/>
            </a:xfrm>
            <a:prstGeom prst="rect">
              <a:avLst/>
            </a:prstGeom>
            <a:noFill/>
            <a:ln>
              <a:noFill/>
            </a:ln>
          </p:spPr>
          <p:txBody>
            <a:bodyPr spcFirstLastPara="1" wrap="square" lIns="0" tIns="0" rIns="0" bIns="0" anchor="t" anchorCtr="0">
              <a:spAutoFit/>
            </a:bodyPr>
            <a:lstStyle/>
            <a:p>
              <a:pPr marL="0" marR="0" lvl="0" indent="0" algn="l" rtl="0">
                <a:lnSpc>
                  <a:spcPct val="140017"/>
                </a:lnSpc>
                <a:spcBef>
                  <a:spcPts val="0"/>
                </a:spcBef>
                <a:spcAft>
                  <a:spcPts val="0"/>
                </a:spcAft>
                <a:buClr>
                  <a:srgbClr val="000000"/>
                </a:buClr>
                <a:buSzPts val="2299"/>
                <a:buFont typeface="Arial"/>
                <a:buNone/>
              </a:pPr>
              <a:r>
                <a:rPr lang="en-US" sz="2299" b="0" i="0" u="none" strike="noStrike" cap="none">
                  <a:solidFill>
                    <a:srgbClr val="141414"/>
                  </a:solidFill>
                  <a:latin typeface="Arial"/>
                  <a:ea typeface="Arial"/>
                  <a:cs typeface="Arial"/>
                  <a:sym typeface="Arial"/>
                </a:rPr>
                <a:t>The ability to see their own avatar in selected clothes in a way that is as close to reality as possible</a:t>
              </a:r>
              <a:endParaRPr sz="1400" b="0" i="0" u="none" strike="noStrike" cap="none">
                <a:solidFill>
                  <a:srgbClr val="000000"/>
                </a:solidFill>
                <a:latin typeface="Arial"/>
                <a:ea typeface="Arial"/>
                <a:cs typeface="Arial"/>
                <a:sym typeface="Arial"/>
              </a:endParaRPr>
            </a:p>
          </p:txBody>
        </p:sp>
        <p:sp>
          <p:nvSpPr>
            <p:cNvPr id="186" name="Google Shape;186;p5"/>
            <p:cNvSpPr txBox="1"/>
            <p:nvPr/>
          </p:nvSpPr>
          <p:spPr>
            <a:xfrm>
              <a:off x="1309032" y="-28575"/>
              <a:ext cx="9577800" cy="615600"/>
            </a:xfrm>
            <a:prstGeom prst="rect">
              <a:avLst/>
            </a:prstGeom>
            <a:noFill/>
            <a:ln>
              <a:noFill/>
            </a:ln>
          </p:spPr>
          <p:txBody>
            <a:bodyPr spcFirstLastPara="1" wrap="square" lIns="0" tIns="0" rIns="0" bIns="0" anchor="t" anchorCtr="0">
              <a:spAutoFit/>
            </a:bodyPr>
            <a:lstStyle/>
            <a:p>
              <a:pPr marL="0" marR="0" lvl="0" indent="0" algn="l" rtl="0">
                <a:lnSpc>
                  <a:spcPct val="115005"/>
                </a:lnSpc>
                <a:spcBef>
                  <a:spcPts val="0"/>
                </a:spcBef>
                <a:spcAft>
                  <a:spcPts val="0"/>
                </a:spcAft>
                <a:buClr>
                  <a:srgbClr val="000000"/>
                </a:buClr>
                <a:buSzPts val="2999"/>
                <a:buFont typeface="Arial"/>
                <a:buNone/>
              </a:pPr>
              <a:r>
                <a:rPr lang="en-US" sz="2999" b="1" i="0" u="none" strike="noStrike" cap="none">
                  <a:solidFill>
                    <a:srgbClr val="141414"/>
                  </a:solidFill>
                  <a:latin typeface="Arial"/>
                  <a:ea typeface="Arial"/>
                  <a:cs typeface="Arial"/>
                  <a:sym typeface="Arial"/>
                </a:rPr>
                <a:t>Realistic avatar visualization</a:t>
              </a:r>
              <a:endParaRPr sz="1400" b="0" i="0" u="none" strike="noStrike" cap="none">
                <a:solidFill>
                  <a:srgbClr val="000000"/>
                </a:solidFill>
                <a:latin typeface="Arial"/>
                <a:ea typeface="Arial"/>
                <a:cs typeface="Arial"/>
                <a:sym typeface="Arial"/>
              </a:endParaRPr>
            </a:p>
          </p:txBody>
        </p:sp>
      </p:grpSp>
      <p:grpSp>
        <p:nvGrpSpPr>
          <p:cNvPr id="187" name="Google Shape;187;p5"/>
          <p:cNvGrpSpPr/>
          <p:nvPr/>
        </p:nvGrpSpPr>
        <p:grpSpPr>
          <a:xfrm>
            <a:off x="8611331" y="4689230"/>
            <a:ext cx="8165124" cy="1041059"/>
            <a:chOff x="0" y="-28575"/>
            <a:chExt cx="10886832" cy="1388079"/>
          </a:xfrm>
        </p:grpSpPr>
        <p:sp>
          <p:nvSpPr>
            <p:cNvPr id="188" name="Google Shape;188;p5"/>
            <p:cNvSpPr txBox="1"/>
            <p:nvPr/>
          </p:nvSpPr>
          <p:spPr>
            <a:xfrm>
              <a:off x="1309032" y="887604"/>
              <a:ext cx="9577800" cy="471900"/>
            </a:xfrm>
            <a:prstGeom prst="rect">
              <a:avLst/>
            </a:prstGeom>
            <a:noFill/>
            <a:ln>
              <a:noFill/>
            </a:ln>
          </p:spPr>
          <p:txBody>
            <a:bodyPr spcFirstLastPara="1" wrap="square" lIns="0" tIns="0" rIns="0" bIns="0" anchor="t" anchorCtr="0">
              <a:spAutoFit/>
            </a:bodyPr>
            <a:lstStyle/>
            <a:p>
              <a:pPr marL="0" marR="0" lvl="0" indent="0" algn="l" rtl="0">
                <a:lnSpc>
                  <a:spcPct val="140017"/>
                </a:lnSpc>
                <a:spcBef>
                  <a:spcPts val="0"/>
                </a:spcBef>
                <a:spcAft>
                  <a:spcPts val="0"/>
                </a:spcAft>
                <a:buClr>
                  <a:srgbClr val="000000"/>
                </a:buClr>
                <a:buSzPts val="2299"/>
                <a:buFont typeface="Arial"/>
                <a:buNone/>
              </a:pPr>
              <a:r>
                <a:rPr lang="en-US" sz="2299" b="0" i="0" u="none" strike="noStrike" cap="none">
                  <a:solidFill>
                    <a:srgbClr val="141414"/>
                  </a:solidFill>
                  <a:latin typeface="Arial"/>
                  <a:ea typeface="Arial"/>
                  <a:cs typeface="Arial"/>
                  <a:sym typeface="Arial"/>
                </a:rPr>
                <a:t>Intelligent sizing suggestions and fit assessments</a:t>
              </a:r>
              <a:endParaRPr sz="1400" b="0" i="0" u="none" strike="noStrike" cap="none">
                <a:solidFill>
                  <a:srgbClr val="000000"/>
                </a:solidFill>
                <a:latin typeface="Arial"/>
                <a:ea typeface="Arial"/>
                <a:cs typeface="Arial"/>
                <a:sym typeface="Arial"/>
              </a:endParaRPr>
            </a:p>
          </p:txBody>
        </p:sp>
        <p:sp>
          <p:nvSpPr>
            <p:cNvPr id="189" name="Google Shape;189;p5"/>
            <p:cNvSpPr txBox="1"/>
            <p:nvPr/>
          </p:nvSpPr>
          <p:spPr>
            <a:xfrm>
              <a:off x="1309032" y="-28575"/>
              <a:ext cx="9577800" cy="615600"/>
            </a:xfrm>
            <a:prstGeom prst="rect">
              <a:avLst/>
            </a:prstGeom>
            <a:noFill/>
            <a:ln>
              <a:noFill/>
            </a:ln>
          </p:spPr>
          <p:txBody>
            <a:bodyPr spcFirstLastPara="1" wrap="square" lIns="0" tIns="0" rIns="0" bIns="0" anchor="t" anchorCtr="0">
              <a:spAutoFit/>
            </a:bodyPr>
            <a:lstStyle/>
            <a:p>
              <a:pPr marL="0" marR="0" lvl="0" indent="0" algn="l" rtl="0">
                <a:lnSpc>
                  <a:spcPct val="115005"/>
                </a:lnSpc>
                <a:spcBef>
                  <a:spcPts val="0"/>
                </a:spcBef>
                <a:spcAft>
                  <a:spcPts val="0"/>
                </a:spcAft>
                <a:buClr>
                  <a:srgbClr val="000000"/>
                </a:buClr>
                <a:buSzPts val="2999"/>
                <a:buFont typeface="Arial"/>
                <a:buNone/>
              </a:pPr>
              <a:r>
                <a:rPr lang="en-US" sz="2999" b="1" i="0" u="none" strike="noStrike" cap="none">
                  <a:solidFill>
                    <a:srgbClr val="141414"/>
                  </a:solidFill>
                  <a:latin typeface="Arial"/>
                  <a:ea typeface="Arial"/>
                  <a:cs typeface="Arial"/>
                  <a:sym typeface="Arial"/>
                </a:rPr>
                <a:t>Intelligent size recommendations</a:t>
              </a:r>
              <a:endParaRPr sz="1400" b="0" i="0" u="none" strike="noStrike" cap="none">
                <a:solidFill>
                  <a:srgbClr val="000000"/>
                </a:solidFill>
                <a:latin typeface="Arial"/>
                <a:ea typeface="Arial"/>
                <a:cs typeface="Arial"/>
                <a:sym typeface="Arial"/>
              </a:endParaRPr>
            </a:p>
          </p:txBody>
        </p:sp>
        <p:sp>
          <p:nvSpPr>
            <p:cNvPr id="190" name="Google Shape;190;p5"/>
            <p:cNvSpPr/>
            <p:nvPr/>
          </p:nvSpPr>
          <p:spPr>
            <a:xfrm>
              <a:off x="0" y="520252"/>
              <a:ext cx="473508" cy="378807"/>
            </a:xfrm>
            <a:custGeom>
              <a:avLst/>
              <a:gdLst/>
              <a:ahLst/>
              <a:cxnLst/>
              <a:rect l="l" t="t" r="r" b="b"/>
              <a:pathLst>
                <a:path w="473508" h="378807" extrusionOk="0">
                  <a:moveTo>
                    <a:pt x="0" y="0"/>
                  </a:moveTo>
                  <a:lnTo>
                    <a:pt x="473508" y="0"/>
                  </a:lnTo>
                  <a:lnTo>
                    <a:pt x="473508" y="378807"/>
                  </a:lnTo>
                  <a:lnTo>
                    <a:pt x="0" y="378807"/>
                  </a:lnTo>
                  <a:lnTo>
                    <a:pt x="0" y="0"/>
                  </a:lnTo>
                  <a:close/>
                </a:path>
              </a:pathLst>
            </a:custGeom>
            <a:blipFill rotWithShape="1">
              <a:blip r:embed="rId4">
                <a:alphaModFix/>
              </a:blip>
              <a:stretch>
                <a:fillRect/>
              </a:stretch>
            </a:blipFill>
            <a:ln>
              <a:noFill/>
            </a:ln>
          </p:spPr>
        </p:sp>
      </p:grpSp>
      <p:grpSp>
        <p:nvGrpSpPr>
          <p:cNvPr id="191" name="Google Shape;191;p5"/>
          <p:cNvGrpSpPr/>
          <p:nvPr/>
        </p:nvGrpSpPr>
        <p:grpSpPr>
          <a:xfrm>
            <a:off x="8611356" y="8370030"/>
            <a:ext cx="8165059" cy="1482155"/>
            <a:chOff x="0" y="-28575"/>
            <a:chExt cx="10886746" cy="1976206"/>
          </a:xfrm>
        </p:grpSpPr>
        <p:sp>
          <p:nvSpPr>
            <p:cNvPr id="192" name="Google Shape;192;p5"/>
            <p:cNvSpPr txBox="1"/>
            <p:nvPr/>
          </p:nvSpPr>
          <p:spPr>
            <a:xfrm>
              <a:off x="1309032" y="882524"/>
              <a:ext cx="9577714" cy="1065107"/>
            </a:xfrm>
            <a:prstGeom prst="rect">
              <a:avLst/>
            </a:prstGeom>
            <a:noFill/>
            <a:ln>
              <a:noFill/>
            </a:ln>
          </p:spPr>
          <p:txBody>
            <a:bodyPr spcFirstLastPara="1" wrap="square" lIns="0" tIns="0" rIns="0" bIns="0" anchor="t" anchorCtr="0">
              <a:spAutoFit/>
            </a:bodyPr>
            <a:lstStyle/>
            <a:p>
              <a:pPr marL="0" marR="0" lvl="0" indent="0" algn="l" rtl="0">
                <a:lnSpc>
                  <a:spcPct val="140017"/>
                </a:lnSpc>
                <a:spcBef>
                  <a:spcPts val="0"/>
                </a:spcBef>
                <a:spcAft>
                  <a:spcPts val="0"/>
                </a:spcAft>
                <a:buClr>
                  <a:srgbClr val="000000"/>
                </a:buClr>
                <a:buSzPts val="2299"/>
                <a:buFont typeface="Arial"/>
                <a:buNone/>
              </a:pPr>
              <a:r>
                <a:rPr lang="en-US" sz="2299" b="0" i="0" u="none" strike="noStrike" cap="none">
                  <a:solidFill>
                    <a:srgbClr val="141414"/>
                  </a:solidFill>
                  <a:latin typeface="Arial"/>
                  <a:ea typeface="Arial"/>
                  <a:cs typeface="Arial"/>
                  <a:sym typeface="Arial"/>
                </a:rPr>
                <a:t>An integrated store with convenient purchase options</a:t>
              </a:r>
              <a:endParaRPr sz="1400" b="0" i="0" u="none" strike="noStrike" cap="none">
                <a:solidFill>
                  <a:srgbClr val="000000"/>
                </a:solidFill>
                <a:latin typeface="Arial"/>
                <a:ea typeface="Arial"/>
                <a:cs typeface="Arial"/>
                <a:sym typeface="Arial"/>
              </a:endParaRPr>
            </a:p>
          </p:txBody>
        </p:sp>
        <p:sp>
          <p:nvSpPr>
            <p:cNvPr id="193" name="Google Shape;193;p5"/>
            <p:cNvSpPr txBox="1"/>
            <p:nvPr/>
          </p:nvSpPr>
          <p:spPr>
            <a:xfrm>
              <a:off x="1309032" y="-28575"/>
              <a:ext cx="9577714" cy="625475"/>
            </a:xfrm>
            <a:prstGeom prst="rect">
              <a:avLst/>
            </a:prstGeom>
            <a:noFill/>
            <a:ln>
              <a:noFill/>
            </a:ln>
          </p:spPr>
          <p:txBody>
            <a:bodyPr spcFirstLastPara="1" wrap="square" lIns="0" tIns="0" rIns="0" bIns="0" anchor="t" anchorCtr="0">
              <a:spAutoFit/>
            </a:bodyPr>
            <a:lstStyle/>
            <a:p>
              <a:pPr marL="0" marR="0" lvl="0" indent="0" algn="l" rtl="0">
                <a:lnSpc>
                  <a:spcPct val="115005"/>
                </a:lnSpc>
                <a:spcBef>
                  <a:spcPts val="0"/>
                </a:spcBef>
                <a:spcAft>
                  <a:spcPts val="0"/>
                </a:spcAft>
                <a:buClr>
                  <a:srgbClr val="000000"/>
                </a:buClr>
                <a:buSzPts val="2999"/>
                <a:buFont typeface="Arial"/>
                <a:buNone/>
              </a:pPr>
              <a:r>
                <a:rPr lang="en-US" sz="2999" b="1" i="0" u="none" strike="noStrike" cap="none">
                  <a:solidFill>
                    <a:srgbClr val="141414"/>
                  </a:solidFill>
                  <a:latin typeface="Arial"/>
                  <a:ea typeface="Arial"/>
                  <a:cs typeface="Arial"/>
                  <a:sym typeface="Arial"/>
                </a:rPr>
                <a:t>In-app store integration</a:t>
              </a:r>
              <a:endParaRPr sz="1400" b="0" i="0" u="none" strike="noStrike" cap="none">
                <a:solidFill>
                  <a:srgbClr val="000000"/>
                </a:solidFill>
                <a:latin typeface="Arial"/>
                <a:ea typeface="Arial"/>
                <a:cs typeface="Arial"/>
                <a:sym typeface="Arial"/>
              </a:endParaRPr>
            </a:p>
          </p:txBody>
        </p:sp>
        <p:sp>
          <p:nvSpPr>
            <p:cNvPr id="194" name="Google Shape;194;p5"/>
            <p:cNvSpPr/>
            <p:nvPr/>
          </p:nvSpPr>
          <p:spPr>
            <a:xfrm>
              <a:off x="0" y="784412"/>
              <a:ext cx="473508" cy="378807"/>
            </a:xfrm>
            <a:custGeom>
              <a:avLst/>
              <a:gdLst/>
              <a:ahLst/>
              <a:cxnLst/>
              <a:rect l="l" t="t" r="r" b="b"/>
              <a:pathLst>
                <a:path w="473508" h="378807" extrusionOk="0">
                  <a:moveTo>
                    <a:pt x="0" y="0"/>
                  </a:moveTo>
                  <a:lnTo>
                    <a:pt x="473508" y="0"/>
                  </a:lnTo>
                  <a:lnTo>
                    <a:pt x="473508" y="378807"/>
                  </a:lnTo>
                  <a:lnTo>
                    <a:pt x="0" y="378807"/>
                  </a:lnTo>
                  <a:lnTo>
                    <a:pt x="0" y="0"/>
                  </a:lnTo>
                  <a:close/>
                </a:path>
              </a:pathLst>
            </a:custGeom>
            <a:blipFill rotWithShape="1">
              <a:blip r:embed="rId4">
                <a:alphaModFix/>
              </a:blip>
              <a:stretch>
                <a:fillRect/>
              </a:stretch>
            </a:blipFill>
            <a:ln>
              <a:noFill/>
            </a:ln>
          </p:spPr>
        </p:sp>
      </p:grpSp>
      <p:grpSp>
        <p:nvGrpSpPr>
          <p:cNvPr id="195" name="Google Shape;195;p5"/>
          <p:cNvGrpSpPr/>
          <p:nvPr/>
        </p:nvGrpSpPr>
        <p:grpSpPr>
          <a:xfrm>
            <a:off x="8611331" y="6330993"/>
            <a:ext cx="8165124" cy="1536509"/>
            <a:chOff x="0" y="-28575"/>
            <a:chExt cx="10886832" cy="2048679"/>
          </a:xfrm>
        </p:grpSpPr>
        <p:sp>
          <p:nvSpPr>
            <p:cNvPr id="196" name="Google Shape;196;p5"/>
            <p:cNvSpPr/>
            <p:nvPr/>
          </p:nvSpPr>
          <p:spPr>
            <a:xfrm>
              <a:off x="0" y="786952"/>
              <a:ext cx="473508" cy="378807"/>
            </a:xfrm>
            <a:custGeom>
              <a:avLst/>
              <a:gdLst/>
              <a:ahLst/>
              <a:cxnLst/>
              <a:rect l="l" t="t" r="r" b="b"/>
              <a:pathLst>
                <a:path w="473508" h="378807" extrusionOk="0">
                  <a:moveTo>
                    <a:pt x="0" y="0"/>
                  </a:moveTo>
                  <a:lnTo>
                    <a:pt x="473508" y="0"/>
                  </a:lnTo>
                  <a:lnTo>
                    <a:pt x="473508" y="378807"/>
                  </a:lnTo>
                  <a:lnTo>
                    <a:pt x="0" y="378807"/>
                  </a:lnTo>
                  <a:lnTo>
                    <a:pt x="0" y="0"/>
                  </a:lnTo>
                  <a:close/>
                </a:path>
              </a:pathLst>
            </a:custGeom>
            <a:blipFill rotWithShape="1">
              <a:blip r:embed="rId4">
                <a:alphaModFix/>
              </a:blip>
              <a:stretch>
                <a:fillRect/>
              </a:stretch>
            </a:blipFill>
            <a:ln>
              <a:noFill/>
            </a:ln>
          </p:spPr>
        </p:sp>
        <p:sp>
          <p:nvSpPr>
            <p:cNvPr id="197" name="Google Shape;197;p5"/>
            <p:cNvSpPr txBox="1"/>
            <p:nvPr/>
          </p:nvSpPr>
          <p:spPr>
            <a:xfrm>
              <a:off x="1309032" y="887604"/>
              <a:ext cx="9577800" cy="1132500"/>
            </a:xfrm>
            <a:prstGeom prst="rect">
              <a:avLst/>
            </a:prstGeom>
            <a:noFill/>
            <a:ln>
              <a:noFill/>
            </a:ln>
          </p:spPr>
          <p:txBody>
            <a:bodyPr spcFirstLastPara="1" wrap="square" lIns="0" tIns="0" rIns="0" bIns="0" anchor="t" anchorCtr="0">
              <a:spAutoFit/>
            </a:bodyPr>
            <a:lstStyle/>
            <a:p>
              <a:pPr marL="0" marR="0" lvl="0" indent="0" algn="l" rtl="0">
                <a:lnSpc>
                  <a:spcPct val="140017"/>
                </a:lnSpc>
                <a:spcBef>
                  <a:spcPts val="0"/>
                </a:spcBef>
                <a:spcAft>
                  <a:spcPts val="0"/>
                </a:spcAft>
                <a:buClr>
                  <a:srgbClr val="000000"/>
                </a:buClr>
                <a:buSzPts val="2299"/>
                <a:buFont typeface="Arial"/>
                <a:buNone/>
              </a:pPr>
              <a:r>
                <a:rPr lang="en-US" sz="2299" b="0" i="0" u="none" strike="noStrike" cap="none">
                  <a:solidFill>
                    <a:srgbClr val="141414"/>
                  </a:solidFill>
                  <a:latin typeface="Arial"/>
                  <a:ea typeface="Arial"/>
                  <a:cs typeface="Arial"/>
                  <a:sym typeface="Arial"/>
                </a:rPr>
                <a:t>An AI stylist that suggests outfits according to user preferences</a:t>
              </a:r>
              <a:endParaRPr sz="1400" b="0" i="0" u="none" strike="noStrike" cap="none">
                <a:solidFill>
                  <a:srgbClr val="000000"/>
                </a:solidFill>
                <a:latin typeface="Arial"/>
                <a:ea typeface="Arial"/>
                <a:cs typeface="Arial"/>
                <a:sym typeface="Arial"/>
              </a:endParaRPr>
            </a:p>
          </p:txBody>
        </p:sp>
        <p:sp>
          <p:nvSpPr>
            <p:cNvPr id="198" name="Google Shape;198;p5"/>
            <p:cNvSpPr txBox="1"/>
            <p:nvPr/>
          </p:nvSpPr>
          <p:spPr>
            <a:xfrm>
              <a:off x="1309032" y="-28575"/>
              <a:ext cx="9577800" cy="615600"/>
            </a:xfrm>
            <a:prstGeom prst="rect">
              <a:avLst/>
            </a:prstGeom>
            <a:noFill/>
            <a:ln>
              <a:noFill/>
            </a:ln>
          </p:spPr>
          <p:txBody>
            <a:bodyPr spcFirstLastPara="1" wrap="square" lIns="0" tIns="0" rIns="0" bIns="0" anchor="t" anchorCtr="0">
              <a:spAutoFit/>
            </a:bodyPr>
            <a:lstStyle/>
            <a:p>
              <a:pPr marL="0" marR="0" lvl="0" indent="0" algn="l" rtl="0">
                <a:lnSpc>
                  <a:spcPct val="115005"/>
                </a:lnSpc>
                <a:spcBef>
                  <a:spcPts val="0"/>
                </a:spcBef>
                <a:spcAft>
                  <a:spcPts val="0"/>
                </a:spcAft>
                <a:buClr>
                  <a:srgbClr val="000000"/>
                </a:buClr>
                <a:buSzPts val="2999"/>
                <a:buFont typeface="Arial"/>
                <a:buNone/>
              </a:pPr>
              <a:r>
                <a:rPr lang="en-US" sz="2999" b="1" i="0" u="none" strike="noStrike" cap="none">
                  <a:solidFill>
                    <a:srgbClr val="141414"/>
                  </a:solidFill>
                  <a:latin typeface="Arial"/>
                  <a:ea typeface="Arial"/>
                  <a:cs typeface="Arial"/>
                  <a:sym typeface="Arial"/>
                </a:rPr>
                <a:t>AI outfit stylist</a:t>
              </a:r>
              <a:endParaRPr sz="1400" b="0" i="0" u="none" strike="noStrike" cap="none">
                <a:solidFill>
                  <a:srgbClr val="000000"/>
                </a:solidFill>
                <a:latin typeface="Arial"/>
                <a:ea typeface="Arial"/>
                <a:cs typeface="Arial"/>
                <a:sym typeface="Arial"/>
              </a:endParaRPr>
            </a:p>
          </p:txBody>
        </p:sp>
      </p:grpSp>
      <p:grpSp>
        <p:nvGrpSpPr>
          <p:cNvPr id="199" name="Google Shape;199;p5"/>
          <p:cNvGrpSpPr/>
          <p:nvPr/>
        </p:nvGrpSpPr>
        <p:grpSpPr>
          <a:xfrm>
            <a:off x="8611331" y="608392"/>
            <a:ext cx="8165124" cy="1536509"/>
            <a:chOff x="0" y="-28575"/>
            <a:chExt cx="10886832" cy="2048679"/>
          </a:xfrm>
        </p:grpSpPr>
        <p:sp>
          <p:nvSpPr>
            <p:cNvPr id="200" name="Google Shape;200;p5"/>
            <p:cNvSpPr/>
            <p:nvPr/>
          </p:nvSpPr>
          <p:spPr>
            <a:xfrm>
              <a:off x="0" y="786952"/>
              <a:ext cx="473508" cy="378807"/>
            </a:xfrm>
            <a:custGeom>
              <a:avLst/>
              <a:gdLst/>
              <a:ahLst/>
              <a:cxnLst/>
              <a:rect l="l" t="t" r="r" b="b"/>
              <a:pathLst>
                <a:path w="473508" h="378807" extrusionOk="0">
                  <a:moveTo>
                    <a:pt x="0" y="0"/>
                  </a:moveTo>
                  <a:lnTo>
                    <a:pt x="473508" y="0"/>
                  </a:lnTo>
                  <a:lnTo>
                    <a:pt x="473508" y="378807"/>
                  </a:lnTo>
                  <a:lnTo>
                    <a:pt x="0" y="378807"/>
                  </a:lnTo>
                  <a:lnTo>
                    <a:pt x="0" y="0"/>
                  </a:lnTo>
                  <a:close/>
                </a:path>
              </a:pathLst>
            </a:custGeom>
            <a:blipFill rotWithShape="1">
              <a:blip r:embed="rId4">
                <a:alphaModFix/>
              </a:blip>
              <a:stretch>
                <a:fillRect/>
              </a:stretch>
            </a:blipFill>
            <a:ln>
              <a:noFill/>
            </a:ln>
          </p:spPr>
        </p:sp>
        <p:sp>
          <p:nvSpPr>
            <p:cNvPr id="201" name="Google Shape;201;p5"/>
            <p:cNvSpPr txBox="1"/>
            <p:nvPr/>
          </p:nvSpPr>
          <p:spPr>
            <a:xfrm>
              <a:off x="1309032" y="887604"/>
              <a:ext cx="9577800" cy="1132500"/>
            </a:xfrm>
            <a:prstGeom prst="rect">
              <a:avLst/>
            </a:prstGeom>
            <a:noFill/>
            <a:ln>
              <a:noFill/>
            </a:ln>
          </p:spPr>
          <p:txBody>
            <a:bodyPr spcFirstLastPara="1" wrap="square" lIns="0" tIns="0" rIns="0" bIns="0" anchor="t" anchorCtr="0">
              <a:spAutoFit/>
            </a:bodyPr>
            <a:lstStyle/>
            <a:p>
              <a:pPr marL="0" marR="0" lvl="0" indent="0" algn="l" rtl="0">
                <a:lnSpc>
                  <a:spcPct val="140017"/>
                </a:lnSpc>
                <a:spcBef>
                  <a:spcPts val="0"/>
                </a:spcBef>
                <a:spcAft>
                  <a:spcPts val="0"/>
                </a:spcAft>
                <a:buClr>
                  <a:srgbClr val="000000"/>
                </a:buClr>
                <a:buSzPts val="2299"/>
                <a:buFont typeface="Arial"/>
                <a:buNone/>
              </a:pPr>
              <a:r>
                <a:rPr lang="en-US" sz="2299" b="0" i="0" u="none" strike="noStrike" cap="none">
                  <a:solidFill>
                    <a:srgbClr val="141414"/>
                  </a:solidFill>
                  <a:latin typeface="Arial"/>
                  <a:ea typeface="Arial"/>
                  <a:cs typeface="Arial"/>
                  <a:sym typeface="Arial"/>
                </a:rPr>
                <a:t>Clothing visualization in an attractive, unified 3D/360 format</a:t>
              </a:r>
              <a:endParaRPr sz="1400" b="0" i="0" u="none" strike="noStrike" cap="none">
                <a:solidFill>
                  <a:srgbClr val="000000"/>
                </a:solidFill>
                <a:latin typeface="Arial"/>
                <a:ea typeface="Arial"/>
                <a:cs typeface="Arial"/>
                <a:sym typeface="Arial"/>
              </a:endParaRPr>
            </a:p>
          </p:txBody>
        </p:sp>
        <p:sp>
          <p:nvSpPr>
            <p:cNvPr id="202" name="Google Shape;202;p5"/>
            <p:cNvSpPr txBox="1"/>
            <p:nvPr/>
          </p:nvSpPr>
          <p:spPr>
            <a:xfrm>
              <a:off x="1309032" y="-28575"/>
              <a:ext cx="9577800" cy="615600"/>
            </a:xfrm>
            <a:prstGeom prst="rect">
              <a:avLst/>
            </a:prstGeom>
            <a:noFill/>
            <a:ln>
              <a:noFill/>
            </a:ln>
          </p:spPr>
          <p:txBody>
            <a:bodyPr spcFirstLastPara="1" wrap="square" lIns="0" tIns="0" rIns="0" bIns="0" anchor="t" anchorCtr="0">
              <a:spAutoFit/>
            </a:bodyPr>
            <a:lstStyle/>
            <a:p>
              <a:pPr marL="0" marR="0" lvl="0" indent="0" algn="l" rtl="0">
                <a:lnSpc>
                  <a:spcPct val="115005"/>
                </a:lnSpc>
                <a:spcBef>
                  <a:spcPts val="0"/>
                </a:spcBef>
                <a:spcAft>
                  <a:spcPts val="0"/>
                </a:spcAft>
                <a:buClr>
                  <a:srgbClr val="000000"/>
                </a:buClr>
                <a:buSzPts val="2999"/>
                <a:buFont typeface="Arial"/>
                <a:buNone/>
              </a:pPr>
              <a:r>
                <a:rPr lang="en-US" sz="2999" b="1" i="0" u="none" strike="noStrike" cap="none">
                  <a:solidFill>
                    <a:srgbClr val="141414"/>
                  </a:solidFill>
                  <a:latin typeface="Arial"/>
                  <a:ea typeface="Arial"/>
                  <a:cs typeface="Arial"/>
                  <a:sym typeface="Arial"/>
                </a:rPr>
                <a:t>Unified 3D clothing view</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6"/>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2550" t="-154004" r="-2707" b="-161796"/>
            </a:stretch>
          </a:blipFill>
          <a:ln>
            <a:noFill/>
          </a:ln>
        </p:spPr>
      </p:sp>
      <p:sp>
        <p:nvSpPr>
          <p:cNvPr id="208" name="Google Shape;208;p6"/>
          <p:cNvSpPr/>
          <p:nvPr/>
        </p:nvSpPr>
        <p:spPr>
          <a:xfrm rot="-5400000">
            <a:off x="118807" y="5936006"/>
            <a:ext cx="3563974" cy="1723240"/>
          </a:xfrm>
          <a:custGeom>
            <a:avLst/>
            <a:gdLst/>
            <a:ahLst/>
            <a:cxnLst/>
            <a:rect l="l" t="t" r="r" b="b"/>
            <a:pathLst>
              <a:path w="3563974" h="1723240" extrusionOk="0">
                <a:moveTo>
                  <a:pt x="0" y="0"/>
                </a:moveTo>
                <a:lnTo>
                  <a:pt x="3563974" y="0"/>
                </a:lnTo>
                <a:lnTo>
                  <a:pt x="3563974" y="1723240"/>
                </a:lnTo>
                <a:lnTo>
                  <a:pt x="0" y="1723240"/>
                </a:lnTo>
                <a:lnTo>
                  <a:pt x="0" y="0"/>
                </a:lnTo>
                <a:close/>
              </a:path>
            </a:pathLst>
          </a:custGeom>
          <a:blipFill rotWithShape="1">
            <a:blip r:embed="rId4">
              <a:alphaModFix/>
            </a:blip>
            <a:stretch>
              <a:fillRect/>
            </a:stretch>
          </a:blipFill>
          <a:ln>
            <a:noFill/>
          </a:ln>
        </p:spPr>
      </p:sp>
      <p:cxnSp>
        <p:nvCxnSpPr>
          <p:cNvPr id="209" name="Google Shape;209;p6"/>
          <p:cNvCxnSpPr/>
          <p:nvPr/>
        </p:nvCxnSpPr>
        <p:spPr>
          <a:xfrm rot="10800000">
            <a:off x="2926598" y="5146013"/>
            <a:ext cx="2012673" cy="0"/>
          </a:xfrm>
          <a:prstGeom prst="straightConnector1">
            <a:avLst/>
          </a:prstGeom>
          <a:noFill/>
          <a:ln w="28575" cap="flat" cmpd="sng">
            <a:solidFill>
              <a:srgbClr val="5271FF"/>
            </a:solidFill>
            <a:prstDash val="solid"/>
            <a:round/>
            <a:headEnd type="none" w="sm" len="sm"/>
            <a:tailEnd type="none" w="sm" len="sm"/>
          </a:ln>
        </p:spPr>
      </p:cxnSp>
      <p:cxnSp>
        <p:nvCxnSpPr>
          <p:cNvPr id="210" name="Google Shape;210;p6"/>
          <p:cNvCxnSpPr/>
          <p:nvPr/>
        </p:nvCxnSpPr>
        <p:spPr>
          <a:xfrm>
            <a:off x="13355841" y="1844853"/>
            <a:ext cx="2012673" cy="0"/>
          </a:xfrm>
          <a:prstGeom prst="straightConnector1">
            <a:avLst/>
          </a:prstGeom>
          <a:noFill/>
          <a:ln w="28575" cap="flat" cmpd="sng">
            <a:solidFill>
              <a:srgbClr val="5271FF"/>
            </a:solidFill>
            <a:prstDash val="solid"/>
            <a:round/>
            <a:headEnd type="none" w="sm" len="sm"/>
            <a:tailEnd type="none" w="sm" len="sm"/>
          </a:ln>
        </p:spPr>
      </p:cxnSp>
      <p:cxnSp>
        <p:nvCxnSpPr>
          <p:cNvPr id="211" name="Google Shape;211;p6"/>
          <p:cNvCxnSpPr/>
          <p:nvPr/>
        </p:nvCxnSpPr>
        <p:spPr>
          <a:xfrm rot="10800000">
            <a:off x="5533908" y="5146013"/>
            <a:ext cx="2012673" cy="0"/>
          </a:xfrm>
          <a:prstGeom prst="straightConnector1">
            <a:avLst/>
          </a:prstGeom>
          <a:noFill/>
          <a:ln w="28575" cap="flat" cmpd="sng">
            <a:solidFill>
              <a:srgbClr val="5271FF"/>
            </a:solidFill>
            <a:prstDash val="solid"/>
            <a:round/>
            <a:headEnd type="none" w="sm" len="sm"/>
            <a:tailEnd type="none" w="sm" len="sm"/>
          </a:ln>
        </p:spPr>
      </p:cxnSp>
      <p:cxnSp>
        <p:nvCxnSpPr>
          <p:cNvPr id="212" name="Google Shape;212;p6"/>
          <p:cNvCxnSpPr/>
          <p:nvPr/>
        </p:nvCxnSpPr>
        <p:spPr>
          <a:xfrm>
            <a:off x="10748530" y="1844853"/>
            <a:ext cx="2012673" cy="0"/>
          </a:xfrm>
          <a:prstGeom prst="straightConnector1">
            <a:avLst/>
          </a:prstGeom>
          <a:noFill/>
          <a:ln w="28575" cap="flat" cmpd="sng">
            <a:solidFill>
              <a:srgbClr val="5271FF"/>
            </a:solidFill>
            <a:prstDash val="solid"/>
            <a:round/>
            <a:headEnd type="none" w="sm" len="sm"/>
            <a:tailEnd type="none" w="sm" len="sm"/>
          </a:ln>
        </p:spPr>
      </p:cxnSp>
      <p:cxnSp>
        <p:nvCxnSpPr>
          <p:cNvPr id="213" name="Google Shape;213;p6"/>
          <p:cNvCxnSpPr/>
          <p:nvPr/>
        </p:nvCxnSpPr>
        <p:spPr>
          <a:xfrm rot="10800000">
            <a:off x="8141219" y="5146013"/>
            <a:ext cx="2012673" cy="0"/>
          </a:xfrm>
          <a:prstGeom prst="straightConnector1">
            <a:avLst/>
          </a:prstGeom>
          <a:noFill/>
          <a:ln w="28575" cap="flat" cmpd="sng">
            <a:solidFill>
              <a:srgbClr val="5271FF"/>
            </a:solidFill>
            <a:prstDash val="solid"/>
            <a:round/>
            <a:headEnd type="none" w="sm" len="sm"/>
            <a:tailEnd type="none" w="sm" len="sm"/>
          </a:ln>
        </p:spPr>
      </p:cxnSp>
      <p:cxnSp>
        <p:nvCxnSpPr>
          <p:cNvPr id="214" name="Google Shape;214;p6"/>
          <p:cNvCxnSpPr/>
          <p:nvPr/>
        </p:nvCxnSpPr>
        <p:spPr>
          <a:xfrm>
            <a:off x="8141219" y="1844853"/>
            <a:ext cx="2012673" cy="0"/>
          </a:xfrm>
          <a:prstGeom prst="straightConnector1">
            <a:avLst/>
          </a:prstGeom>
          <a:noFill/>
          <a:ln w="28575" cap="flat" cmpd="sng">
            <a:solidFill>
              <a:srgbClr val="5271FF"/>
            </a:solidFill>
            <a:prstDash val="solid"/>
            <a:round/>
            <a:headEnd type="none" w="sm" len="sm"/>
            <a:tailEnd type="none" w="sm" len="sm"/>
          </a:ln>
        </p:spPr>
      </p:cxnSp>
      <p:cxnSp>
        <p:nvCxnSpPr>
          <p:cNvPr id="215" name="Google Shape;215;p6"/>
          <p:cNvCxnSpPr/>
          <p:nvPr/>
        </p:nvCxnSpPr>
        <p:spPr>
          <a:xfrm rot="10800000">
            <a:off x="10748530" y="5146013"/>
            <a:ext cx="2012673" cy="0"/>
          </a:xfrm>
          <a:prstGeom prst="straightConnector1">
            <a:avLst/>
          </a:prstGeom>
          <a:noFill/>
          <a:ln w="28575" cap="flat" cmpd="sng">
            <a:solidFill>
              <a:srgbClr val="5271FF"/>
            </a:solidFill>
            <a:prstDash val="solid"/>
            <a:round/>
            <a:headEnd type="none" w="sm" len="sm"/>
            <a:tailEnd type="none" w="sm" len="sm"/>
          </a:ln>
        </p:spPr>
      </p:cxnSp>
      <p:cxnSp>
        <p:nvCxnSpPr>
          <p:cNvPr id="216" name="Google Shape;216;p6"/>
          <p:cNvCxnSpPr/>
          <p:nvPr/>
        </p:nvCxnSpPr>
        <p:spPr>
          <a:xfrm>
            <a:off x="5533908" y="1844853"/>
            <a:ext cx="2012673" cy="0"/>
          </a:xfrm>
          <a:prstGeom prst="straightConnector1">
            <a:avLst/>
          </a:prstGeom>
          <a:noFill/>
          <a:ln w="28575" cap="flat" cmpd="sng">
            <a:solidFill>
              <a:srgbClr val="5271FF"/>
            </a:solidFill>
            <a:prstDash val="solid"/>
            <a:round/>
            <a:headEnd type="none" w="sm" len="sm"/>
            <a:tailEnd type="none" w="sm" len="sm"/>
          </a:ln>
        </p:spPr>
      </p:cxnSp>
      <p:cxnSp>
        <p:nvCxnSpPr>
          <p:cNvPr id="217" name="Google Shape;217;p6"/>
          <p:cNvCxnSpPr/>
          <p:nvPr/>
        </p:nvCxnSpPr>
        <p:spPr>
          <a:xfrm rot="10800000">
            <a:off x="13355841" y="5146013"/>
            <a:ext cx="2012673" cy="0"/>
          </a:xfrm>
          <a:prstGeom prst="straightConnector1">
            <a:avLst/>
          </a:prstGeom>
          <a:noFill/>
          <a:ln w="28575" cap="flat" cmpd="sng">
            <a:solidFill>
              <a:srgbClr val="5271FF"/>
            </a:solidFill>
            <a:prstDash val="solid"/>
            <a:round/>
            <a:headEnd type="none" w="sm" len="sm"/>
            <a:tailEnd type="none" w="sm" len="sm"/>
          </a:ln>
        </p:spPr>
      </p:cxnSp>
      <p:cxnSp>
        <p:nvCxnSpPr>
          <p:cNvPr id="218" name="Google Shape;218;p6"/>
          <p:cNvCxnSpPr/>
          <p:nvPr/>
        </p:nvCxnSpPr>
        <p:spPr>
          <a:xfrm>
            <a:off x="2926598" y="1844853"/>
            <a:ext cx="2012673" cy="0"/>
          </a:xfrm>
          <a:prstGeom prst="straightConnector1">
            <a:avLst/>
          </a:prstGeom>
          <a:noFill/>
          <a:ln w="28575" cap="flat" cmpd="sng">
            <a:solidFill>
              <a:srgbClr val="5271FF"/>
            </a:solidFill>
            <a:prstDash val="solid"/>
            <a:round/>
            <a:headEnd type="none" w="sm" len="sm"/>
            <a:tailEnd type="none" w="sm" len="sm"/>
          </a:ln>
        </p:spPr>
      </p:cxnSp>
      <p:cxnSp>
        <p:nvCxnSpPr>
          <p:cNvPr id="219" name="Google Shape;219;p6"/>
          <p:cNvCxnSpPr/>
          <p:nvPr/>
        </p:nvCxnSpPr>
        <p:spPr>
          <a:xfrm>
            <a:off x="1544435" y="1844853"/>
            <a:ext cx="745200" cy="0"/>
          </a:xfrm>
          <a:prstGeom prst="straightConnector1">
            <a:avLst/>
          </a:prstGeom>
          <a:noFill/>
          <a:ln w="28575" cap="flat" cmpd="sng">
            <a:solidFill>
              <a:srgbClr val="5271FF"/>
            </a:solidFill>
            <a:prstDash val="solid"/>
            <a:round/>
            <a:headEnd type="none" w="sm" len="sm"/>
            <a:tailEnd type="none" w="sm" len="sm"/>
          </a:ln>
        </p:spPr>
      </p:cxnSp>
      <p:grpSp>
        <p:nvGrpSpPr>
          <p:cNvPr id="220" name="Google Shape;220;p6"/>
          <p:cNvGrpSpPr/>
          <p:nvPr/>
        </p:nvGrpSpPr>
        <p:grpSpPr>
          <a:xfrm rot="10800000">
            <a:off x="5103455" y="5015639"/>
            <a:ext cx="260747" cy="260747"/>
            <a:chOff x="0" y="0"/>
            <a:chExt cx="812800" cy="812800"/>
          </a:xfrm>
        </p:grpSpPr>
        <p:sp>
          <p:nvSpPr>
            <p:cNvPr id="221" name="Google Shape;221;p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cmpd="sng">
              <a:solidFill>
                <a:srgbClr val="5271FF"/>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 name="Google Shape;222;p6"/>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l" rtl="0">
                <a:lnSpc>
                  <a:spcPct val="1477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223" name="Google Shape;223;p6"/>
          <p:cNvGrpSpPr/>
          <p:nvPr/>
        </p:nvGrpSpPr>
        <p:grpSpPr>
          <a:xfrm>
            <a:off x="12930910" y="1714480"/>
            <a:ext cx="260747" cy="260747"/>
            <a:chOff x="0" y="0"/>
            <a:chExt cx="812800" cy="812800"/>
          </a:xfrm>
        </p:grpSpPr>
        <p:sp>
          <p:nvSpPr>
            <p:cNvPr id="224" name="Google Shape;224;p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cmpd="sng">
              <a:solidFill>
                <a:srgbClr val="5271FF"/>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 name="Google Shape;225;p6"/>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l" rtl="0">
                <a:lnSpc>
                  <a:spcPct val="1477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226" name="Google Shape;226;p6"/>
          <p:cNvGrpSpPr/>
          <p:nvPr/>
        </p:nvGrpSpPr>
        <p:grpSpPr>
          <a:xfrm rot="10800000">
            <a:off x="7710766" y="5015639"/>
            <a:ext cx="260747" cy="260747"/>
            <a:chOff x="0" y="0"/>
            <a:chExt cx="812800" cy="812800"/>
          </a:xfrm>
        </p:grpSpPr>
        <p:sp>
          <p:nvSpPr>
            <p:cNvPr id="227" name="Google Shape;227;p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cmpd="sng">
              <a:solidFill>
                <a:srgbClr val="5271FF"/>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 name="Google Shape;228;p6"/>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l" rtl="0">
                <a:lnSpc>
                  <a:spcPct val="1477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229" name="Google Shape;229;p6"/>
          <p:cNvGrpSpPr/>
          <p:nvPr/>
        </p:nvGrpSpPr>
        <p:grpSpPr>
          <a:xfrm>
            <a:off x="10323599" y="1714480"/>
            <a:ext cx="260747" cy="260747"/>
            <a:chOff x="0" y="0"/>
            <a:chExt cx="812800" cy="812800"/>
          </a:xfrm>
        </p:grpSpPr>
        <p:sp>
          <p:nvSpPr>
            <p:cNvPr id="230" name="Google Shape;230;p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w="28575" cap="sq" cmpd="sng">
              <a:solidFill>
                <a:srgbClr val="5271FF"/>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 name="Google Shape;231;p6"/>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l" rtl="0">
                <a:lnSpc>
                  <a:spcPct val="1477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232" name="Google Shape;232;p6"/>
          <p:cNvGrpSpPr/>
          <p:nvPr/>
        </p:nvGrpSpPr>
        <p:grpSpPr>
          <a:xfrm rot="10800000">
            <a:off x="10318076" y="5015639"/>
            <a:ext cx="260747" cy="260747"/>
            <a:chOff x="0" y="0"/>
            <a:chExt cx="812800" cy="812800"/>
          </a:xfrm>
        </p:grpSpPr>
        <p:sp>
          <p:nvSpPr>
            <p:cNvPr id="233" name="Google Shape;233;p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cmpd="sng">
              <a:solidFill>
                <a:srgbClr val="5271FF"/>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 name="Google Shape;234;p6"/>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l" rtl="0">
                <a:lnSpc>
                  <a:spcPct val="1477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235" name="Google Shape;235;p6"/>
          <p:cNvGrpSpPr/>
          <p:nvPr/>
        </p:nvGrpSpPr>
        <p:grpSpPr>
          <a:xfrm>
            <a:off x="7716289" y="1714480"/>
            <a:ext cx="260747" cy="260747"/>
            <a:chOff x="0" y="0"/>
            <a:chExt cx="812800" cy="812800"/>
          </a:xfrm>
        </p:grpSpPr>
        <p:sp>
          <p:nvSpPr>
            <p:cNvPr id="236" name="Google Shape;236;p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w="28575" cap="sq" cmpd="sng">
              <a:solidFill>
                <a:srgbClr val="5271FF"/>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 name="Google Shape;237;p6"/>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l" rtl="0">
                <a:lnSpc>
                  <a:spcPct val="1477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238" name="Google Shape;238;p6"/>
          <p:cNvGrpSpPr/>
          <p:nvPr/>
        </p:nvGrpSpPr>
        <p:grpSpPr>
          <a:xfrm rot="10800000">
            <a:off x="12925387" y="5015639"/>
            <a:ext cx="260747" cy="260747"/>
            <a:chOff x="0" y="0"/>
            <a:chExt cx="812800" cy="812800"/>
          </a:xfrm>
        </p:grpSpPr>
        <p:sp>
          <p:nvSpPr>
            <p:cNvPr id="239" name="Google Shape;239;p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cmpd="sng">
              <a:solidFill>
                <a:srgbClr val="5271FF"/>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 name="Google Shape;240;p6"/>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l" rtl="0">
                <a:lnSpc>
                  <a:spcPct val="1477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241" name="Google Shape;241;p6"/>
          <p:cNvGrpSpPr/>
          <p:nvPr/>
        </p:nvGrpSpPr>
        <p:grpSpPr>
          <a:xfrm>
            <a:off x="5108978" y="1714480"/>
            <a:ext cx="260747" cy="260747"/>
            <a:chOff x="0" y="0"/>
            <a:chExt cx="812800" cy="812800"/>
          </a:xfrm>
        </p:grpSpPr>
        <p:sp>
          <p:nvSpPr>
            <p:cNvPr id="242" name="Google Shape;242;p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w="28575" cap="sq" cmpd="sng">
              <a:solidFill>
                <a:srgbClr val="5271FF"/>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 name="Google Shape;243;p6"/>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l" rtl="0">
                <a:lnSpc>
                  <a:spcPct val="1477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244" name="Google Shape;244;p6"/>
          <p:cNvGrpSpPr/>
          <p:nvPr/>
        </p:nvGrpSpPr>
        <p:grpSpPr>
          <a:xfrm>
            <a:off x="2501667" y="1714480"/>
            <a:ext cx="260747" cy="260747"/>
            <a:chOff x="0" y="0"/>
            <a:chExt cx="812800" cy="812800"/>
          </a:xfrm>
        </p:grpSpPr>
        <p:sp>
          <p:nvSpPr>
            <p:cNvPr id="245" name="Google Shape;245;p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w="28575" cap="sq" cmpd="sng">
              <a:solidFill>
                <a:srgbClr val="5271FF"/>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 name="Google Shape;246;p6"/>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l" rtl="0">
                <a:lnSpc>
                  <a:spcPct val="1477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cxnSp>
        <p:nvCxnSpPr>
          <p:cNvPr id="247" name="Google Shape;247;p6"/>
          <p:cNvCxnSpPr/>
          <p:nvPr/>
        </p:nvCxnSpPr>
        <p:spPr>
          <a:xfrm>
            <a:off x="2632040" y="2121562"/>
            <a:ext cx="0" cy="327089"/>
          </a:xfrm>
          <a:prstGeom prst="straightConnector1">
            <a:avLst/>
          </a:prstGeom>
          <a:noFill/>
          <a:ln w="28575" cap="flat" cmpd="sng">
            <a:solidFill>
              <a:srgbClr val="5271FF"/>
            </a:solidFill>
            <a:prstDash val="solid"/>
            <a:round/>
            <a:headEnd type="none" w="sm" len="sm"/>
            <a:tailEnd type="none" w="sm" len="sm"/>
          </a:ln>
        </p:spPr>
      </p:cxnSp>
      <p:cxnSp>
        <p:nvCxnSpPr>
          <p:cNvPr id="248" name="Google Shape;248;p6"/>
          <p:cNvCxnSpPr/>
          <p:nvPr/>
        </p:nvCxnSpPr>
        <p:spPr>
          <a:xfrm>
            <a:off x="5239351" y="2121562"/>
            <a:ext cx="0" cy="327089"/>
          </a:xfrm>
          <a:prstGeom prst="straightConnector1">
            <a:avLst/>
          </a:prstGeom>
          <a:noFill/>
          <a:ln w="28575" cap="flat" cmpd="sng">
            <a:solidFill>
              <a:srgbClr val="5271FF"/>
            </a:solidFill>
            <a:prstDash val="solid"/>
            <a:round/>
            <a:headEnd type="none" w="sm" len="sm"/>
            <a:tailEnd type="none" w="sm" len="sm"/>
          </a:ln>
        </p:spPr>
      </p:cxnSp>
      <p:cxnSp>
        <p:nvCxnSpPr>
          <p:cNvPr id="249" name="Google Shape;249;p6"/>
          <p:cNvCxnSpPr/>
          <p:nvPr/>
        </p:nvCxnSpPr>
        <p:spPr>
          <a:xfrm>
            <a:off x="7846662" y="2121562"/>
            <a:ext cx="0" cy="327089"/>
          </a:xfrm>
          <a:prstGeom prst="straightConnector1">
            <a:avLst/>
          </a:prstGeom>
          <a:noFill/>
          <a:ln w="28575" cap="flat" cmpd="sng">
            <a:solidFill>
              <a:srgbClr val="5271FF"/>
            </a:solidFill>
            <a:prstDash val="solid"/>
            <a:round/>
            <a:headEnd type="none" w="sm" len="sm"/>
            <a:tailEnd type="none" w="sm" len="sm"/>
          </a:ln>
        </p:spPr>
      </p:cxnSp>
      <p:cxnSp>
        <p:nvCxnSpPr>
          <p:cNvPr id="250" name="Google Shape;250;p6"/>
          <p:cNvCxnSpPr/>
          <p:nvPr/>
        </p:nvCxnSpPr>
        <p:spPr>
          <a:xfrm>
            <a:off x="2628305" y="5435756"/>
            <a:ext cx="0" cy="327089"/>
          </a:xfrm>
          <a:prstGeom prst="straightConnector1">
            <a:avLst/>
          </a:prstGeom>
          <a:noFill/>
          <a:ln w="28575" cap="flat" cmpd="sng">
            <a:solidFill>
              <a:srgbClr val="5271FF"/>
            </a:solidFill>
            <a:prstDash val="solid"/>
            <a:round/>
            <a:headEnd type="none" w="sm" len="sm"/>
            <a:tailEnd type="none" w="sm" len="sm"/>
          </a:ln>
        </p:spPr>
      </p:cxnSp>
      <p:cxnSp>
        <p:nvCxnSpPr>
          <p:cNvPr id="251" name="Google Shape;251;p6"/>
          <p:cNvCxnSpPr/>
          <p:nvPr/>
        </p:nvCxnSpPr>
        <p:spPr>
          <a:xfrm>
            <a:off x="7840929" y="5435756"/>
            <a:ext cx="0" cy="327089"/>
          </a:xfrm>
          <a:prstGeom prst="straightConnector1">
            <a:avLst/>
          </a:prstGeom>
          <a:noFill/>
          <a:ln w="28575" cap="flat" cmpd="sng">
            <a:solidFill>
              <a:srgbClr val="5271FF"/>
            </a:solidFill>
            <a:prstDash val="solid"/>
            <a:round/>
            <a:headEnd type="none" w="sm" len="sm"/>
            <a:tailEnd type="none" w="sm" len="sm"/>
          </a:ln>
        </p:spPr>
      </p:cxnSp>
      <p:cxnSp>
        <p:nvCxnSpPr>
          <p:cNvPr id="252" name="Google Shape;252;p6"/>
          <p:cNvCxnSpPr/>
          <p:nvPr/>
        </p:nvCxnSpPr>
        <p:spPr>
          <a:xfrm>
            <a:off x="13053554" y="5435756"/>
            <a:ext cx="0" cy="327089"/>
          </a:xfrm>
          <a:prstGeom prst="straightConnector1">
            <a:avLst/>
          </a:prstGeom>
          <a:noFill/>
          <a:ln w="28575" cap="flat" cmpd="sng">
            <a:solidFill>
              <a:srgbClr val="5271FF"/>
            </a:solidFill>
            <a:prstDash val="solid"/>
            <a:round/>
            <a:headEnd type="none" w="sm" len="sm"/>
            <a:tailEnd type="none" w="sm" len="sm"/>
          </a:ln>
        </p:spPr>
      </p:cxnSp>
      <p:cxnSp>
        <p:nvCxnSpPr>
          <p:cNvPr id="253" name="Google Shape;253;p6"/>
          <p:cNvCxnSpPr/>
          <p:nvPr/>
        </p:nvCxnSpPr>
        <p:spPr>
          <a:xfrm>
            <a:off x="5233828" y="5435756"/>
            <a:ext cx="0" cy="327089"/>
          </a:xfrm>
          <a:prstGeom prst="straightConnector1">
            <a:avLst/>
          </a:prstGeom>
          <a:noFill/>
          <a:ln w="28575" cap="flat" cmpd="sng">
            <a:solidFill>
              <a:srgbClr val="5271FF"/>
            </a:solidFill>
            <a:prstDash val="solid"/>
            <a:round/>
            <a:headEnd type="none" w="sm" len="sm"/>
            <a:tailEnd type="none" w="sm" len="sm"/>
          </a:ln>
        </p:spPr>
      </p:cxnSp>
      <p:cxnSp>
        <p:nvCxnSpPr>
          <p:cNvPr id="254" name="Google Shape;254;p6"/>
          <p:cNvCxnSpPr/>
          <p:nvPr/>
        </p:nvCxnSpPr>
        <p:spPr>
          <a:xfrm>
            <a:off x="10446453" y="5435756"/>
            <a:ext cx="0" cy="327089"/>
          </a:xfrm>
          <a:prstGeom prst="straightConnector1">
            <a:avLst/>
          </a:prstGeom>
          <a:noFill/>
          <a:ln w="28575" cap="flat" cmpd="sng">
            <a:solidFill>
              <a:srgbClr val="5271FF"/>
            </a:solidFill>
            <a:prstDash val="solid"/>
            <a:round/>
            <a:headEnd type="none" w="sm" len="sm"/>
            <a:tailEnd type="none" w="sm" len="sm"/>
          </a:ln>
        </p:spPr>
      </p:cxnSp>
      <p:cxnSp>
        <p:nvCxnSpPr>
          <p:cNvPr id="255" name="Google Shape;255;p6"/>
          <p:cNvCxnSpPr/>
          <p:nvPr/>
        </p:nvCxnSpPr>
        <p:spPr>
          <a:xfrm>
            <a:off x="10453763" y="2121562"/>
            <a:ext cx="0" cy="327089"/>
          </a:xfrm>
          <a:prstGeom prst="straightConnector1">
            <a:avLst/>
          </a:prstGeom>
          <a:noFill/>
          <a:ln w="28575" cap="flat" cmpd="sng">
            <a:solidFill>
              <a:srgbClr val="5271FF"/>
            </a:solidFill>
            <a:prstDash val="solid"/>
            <a:round/>
            <a:headEnd type="none" w="sm" len="sm"/>
            <a:tailEnd type="none" w="sm" len="sm"/>
          </a:ln>
        </p:spPr>
      </p:cxnSp>
      <p:cxnSp>
        <p:nvCxnSpPr>
          <p:cNvPr id="256" name="Google Shape;256;p6"/>
          <p:cNvCxnSpPr/>
          <p:nvPr/>
        </p:nvCxnSpPr>
        <p:spPr>
          <a:xfrm>
            <a:off x="13061284" y="2121562"/>
            <a:ext cx="0" cy="327089"/>
          </a:xfrm>
          <a:prstGeom prst="straightConnector1">
            <a:avLst/>
          </a:prstGeom>
          <a:noFill/>
          <a:ln w="28575" cap="flat" cmpd="sng">
            <a:solidFill>
              <a:srgbClr val="5271FF"/>
            </a:solidFill>
            <a:prstDash val="solid"/>
            <a:round/>
            <a:headEnd type="none" w="sm" len="sm"/>
            <a:tailEnd type="none" w="sm" len="sm"/>
          </a:ln>
        </p:spPr>
      </p:cxnSp>
      <p:sp>
        <p:nvSpPr>
          <p:cNvPr id="257" name="Google Shape;257;p6"/>
          <p:cNvSpPr/>
          <p:nvPr/>
        </p:nvSpPr>
        <p:spPr>
          <a:xfrm rot="5400000">
            <a:off x="14615693" y="2634847"/>
            <a:ext cx="3563974" cy="1723240"/>
          </a:xfrm>
          <a:custGeom>
            <a:avLst/>
            <a:gdLst/>
            <a:ahLst/>
            <a:cxnLst/>
            <a:rect l="l" t="t" r="r" b="b"/>
            <a:pathLst>
              <a:path w="3563974" h="1723240" extrusionOk="0">
                <a:moveTo>
                  <a:pt x="0" y="0"/>
                </a:moveTo>
                <a:lnTo>
                  <a:pt x="3563974" y="0"/>
                </a:lnTo>
                <a:lnTo>
                  <a:pt x="3563974" y="1723240"/>
                </a:lnTo>
                <a:lnTo>
                  <a:pt x="0" y="1723240"/>
                </a:lnTo>
                <a:lnTo>
                  <a:pt x="0" y="0"/>
                </a:lnTo>
                <a:close/>
              </a:path>
            </a:pathLst>
          </a:custGeom>
          <a:blipFill rotWithShape="1">
            <a:blip r:embed="rId4">
              <a:alphaModFix/>
            </a:blip>
            <a:stretch>
              <a:fillRect/>
            </a:stretch>
          </a:blipFill>
          <a:ln>
            <a:noFill/>
          </a:ln>
        </p:spPr>
      </p:sp>
      <p:sp>
        <p:nvSpPr>
          <p:cNvPr id="258" name="Google Shape;258;p6"/>
          <p:cNvSpPr/>
          <p:nvPr/>
        </p:nvSpPr>
        <p:spPr>
          <a:xfrm>
            <a:off x="5647190" y="7827704"/>
            <a:ext cx="1879926" cy="1879926"/>
          </a:xfrm>
          <a:custGeom>
            <a:avLst/>
            <a:gdLst/>
            <a:ahLst/>
            <a:cxnLst/>
            <a:rect l="l" t="t" r="r" b="b"/>
            <a:pathLst>
              <a:path w="1879926" h="1879926" extrusionOk="0">
                <a:moveTo>
                  <a:pt x="0" y="0"/>
                </a:moveTo>
                <a:lnTo>
                  <a:pt x="1879926" y="0"/>
                </a:lnTo>
                <a:lnTo>
                  <a:pt x="1879926" y="1879926"/>
                </a:lnTo>
                <a:lnTo>
                  <a:pt x="0" y="1879926"/>
                </a:lnTo>
                <a:lnTo>
                  <a:pt x="0" y="0"/>
                </a:lnTo>
                <a:close/>
              </a:path>
            </a:pathLst>
          </a:custGeom>
          <a:blipFill rotWithShape="1">
            <a:blip r:embed="rId5">
              <a:alphaModFix/>
            </a:blip>
            <a:stretch>
              <a:fillRect/>
            </a:stretch>
          </a:blipFill>
          <a:ln>
            <a:noFill/>
          </a:ln>
        </p:spPr>
      </p:sp>
      <p:sp>
        <p:nvSpPr>
          <p:cNvPr id="259" name="Google Shape;259;p6"/>
          <p:cNvSpPr txBox="1"/>
          <p:nvPr/>
        </p:nvSpPr>
        <p:spPr>
          <a:xfrm>
            <a:off x="6732582" y="749935"/>
            <a:ext cx="4822836" cy="490855"/>
          </a:xfrm>
          <a:prstGeom prst="rect">
            <a:avLst/>
          </a:prstGeom>
          <a:noFill/>
          <a:ln>
            <a:noFill/>
          </a:ln>
        </p:spPr>
        <p:txBody>
          <a:bodyPr spcFirstLastPara="1" wrap="square" lIns="0" tIns="0" rIns="0" bIns="0" anchor="t" anchorCtr="0">
            <a:spAutoFit/>
          </a:bodyPr>
          <a:lstStyle/>
          <a:p>
            <a:pPr marL="0" marR="0" lvl="0" indent="0" algn="l" rtl="0">
              <a:lnSpc>
                <a:spcPct val="140014"/>
              </a:lnSpc>
              <a:spcBef>
                <a:spcPts val="0"/>
              </a:spcBef>
              <a:spcAft>
                <a:spcPts val="0"/>
              </a:spcAft>
              <a:buClr>
                <a:srgbClr val="000000"/>
              </a:buClr>
              <a:buSzPts val="2799"/>
              <a:buFont typeface="Arial"/>
              <a:buNone/>
            </a:pPr>
            <a:r>
              <a:rPr lang="en-US" sz="2799" b="1" i="0" u="none" strike="noStrike" cap="none">
                <a:solidFill>
                  <a:srgbClr val="000000"/>
                </a:solidFill>
                <a:latin typeface="Lato Black"/>
                <a:ea typeface="Lato Black"/>
                <a:cs typeface="Lato Black"/>
                <a:sym typeface="Lato Black"/>
              </a:rPr>
              <a:t>BUSINESS ROADMAP</a:t>
            </a:r>
            <a:endParaRPr sz="1400" b="0" i="0" u="none" strike="noStrike" cap="none">
              <a:solidFill>
                <a:srgbClr val="000000"/>
              </a:solidFill>
              <a:latin typeface="Arial"/>
              <a:ea typeface="Arial"/>
              <a:cs typeface="Arial"/>
              <a:sym typeface="Arial"/>
            </a:endParaRPr>
          </a:p>
        </p:txBody>
      </p:sp>
      <p:sp>
        <p:nvSpPr>
          <p:cNvPr id="260" name="Google Shape;260;p6"/>
          <p:cNvSpPr txBox="1"/>
          <p:nvPr/>
        </p:nvSpPr>
        <p:spPr>
          <a:xfrm>
            <a:off x="1877014" y="1374140"/>
            <a:ext cx="1510052" cy="229235"/>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1425"/>
              <a:buFont typeface="Arial"/>
              <a:buNone/>
            </a:pPr>
            <a:r>
              <a:rPr lang="en-US" sz="1425" b="1" i="0" u="none" strike="noStrike" cap="none">
                <a:solidFill>
                  <a:srgbClr val="000000"/>
                </a:solidFill>
                <a:latin typeface="Lato"/>
                <a:ea typeface="Lato"/>
                <a:cs typeface="Lato"/>
                <a:sym typeface="Lato"/>
              </a:rPr>
              <a:t>1</a:t>
            </a:r>
            <a:endParaRPr sz="1400" b="0" i="0" u="none" strike="noStrike" cap="none">
              <a:solidFill>
                <a:srgbClr val="000000"/>
              </a:solidFill>
              <a:latin typeface="Arial"/>
              <a:ea typeface="Arial"/>
              <a:cs typeface="Arial"/>
              <a:sym typeface="Arial"/>
            </a:endParaRPr>
          </a:p>
        </p:txBody>
      </p:sp>
      <p:sp>
        <p:nvSpPr>
          <p:cNvPr id="261" name="Google Shape;261;p6"/>
          <p:cNvSpPr txBox="1"/>
          <p:nvPr/>
        </p:nvSpPr>
        <p:spPr>
          <a:xfrm>
            <a:off x="1867144" y="4690879"/>
            <a:ext cx="1510052" cy="229235"/>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1425"/>
              <a:buFont typeface="Arial"/>
              <a:buNone/>
            </a:pPr>
            <a:r>
              <a:rPr lang="en-US" sz="1425" b="1" i="0" u="none" strike="noStrike" cap="none">
                <a:solidFill>
                  <a:srgbClr val="000000"/>
                </a:solidFill>
                <a:latin typeface="Lato"/>
                <a:ea typeface="Lato"/>
                <a:cs typeface="Lato"/>
                <a:sym typeface="Lato"/>
              </a:rPr>
              <a:t>10</a:t>
            </a:r>
            <a:endParaRPr sz="1400" b="0" i="0" u="none" strike="noStrike" cap="none">
              <a:solidFill>
                <a:srgbClr val="000000"/>
              </a:solidFill>
              <a:latin typeface="Arial"/>
              <a:ea typeface="Arial"/>
              <a:cs typeface="Arial"/>
              <a:sym typeface="Arial"/>
            </a:endParaRPr>
          </a:p>
        </p:txBody>
      </p:sp>
      <p:sp>
        <p:nvSpPr>
          <p:cNvPr id="262" name="Google Shape;262;p6"/>
          <p:cNvSpPr txBox="1"/>
          <p:nvPr/>
        </p:nvSpPr>
        <p:spPr>
          <a:xfrm>
            <a:off x="2376473" y="2548860"/>
            <a:ext cx="2097981" cy="1301256"/>
          </a:xfrm>
          <a:prstGeom prst="rect">
            <a:avLst/>
          </a:prstGeom>
          <a:noFill/>
          <a:ln>
            <a:noFill/>
          </a:ln>
        </p:spPr>
        <p:txBody>
          <a:bodyPr spcFirstLastPara="1" wrap="square" lIns="0" tIns="0" rIns="0" bIns="0" anchor="t" anchorCtr="0">
            <a:spAutoFit/>
          </a:bodyPr>
          <a:lstStyle/>
          <a:p>
            <a:pPr marL="0" marR="0" lvl="0" indent="0" algn="l" rtl="0">
              <a:lnSpc>
                <a:spcPct val="140010"/>
              </a:lnSpc>
              <a:spcBef>
                <a:spcPts val="0"/>
              </a:spcBef>
              <a:spcAft>
                <a:spcPts val="0"/>
              </a:spcAft>
              <a:buClr>
                <a:srgbClr val="000000"/>
              </a:buClr>
              <a:buSzPts val="1862"/>
              <a:buFont typeface="Arial"/>
              <a:buNone/>
            </a:pPr>
            <a:r>
              <a:rPr lang="en-US" sz="1862" b="0" i="0" u="none" strike="noStrike" cap="none">
                <a:solidFill>
                  <a:srgbClr val="000000"/>
                </a:solidFill>
                <a:latin typeface="Lato"/>
                <a:ea typeface="Lato"/>
                <a:cs typeface="Lato"/>
                <a:sym typeface="Lato"/>
              </a:rPr>
              <a:t>Real-time body position detection (arms, legs, head, etc.)</a:t>
            </a:r>
            <a:endParaRPr sz="1400" b="0" i="0" u="none" strike="noStrike" cap="none">
              <a:solidFill>
                <a:srgbClr val="000000"/>
              </a:solidFill>
              <a:latin typeface="Arial"/>
              <a:ea typeface="Arial"/>
              <a:cs typeface="Arial"/>
              <a:sym typeface="Arial"/>
            </a:endParaRPr>
          </a:p>
        </p:txBody>
      </p:sp>
      <p:sp>
        <p:nvSpPr>
          <p:cNvPr id="263" name="Google Shape;263;p6"/>
          <p:cNvSpPr txBox="1"/>
          <p:nvPr/>
        </p:nvSpPr>
        <p:spPr>
          <a:xfrm>
            <a:off x="4484325" y="1374140"/>
            <a:ext cx="1510052" cy="229235"/>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1425"/>
              <a:buFont typeface="Arial"/>
              <a:buNone/>
            </a:pPr>
            <a:r>
              <a:rPr lang="en-US" sz="1425" b="1" i="0" u="none" strike="noStrike" cap="none">
                <a:solidFill>
                  <a:srgbClr val="000000"/>
                </a:solidFill>
                <a:latin typeface="Lato"/>
                <a:ea typeface="Lato"/>
                <a:cs typeface="Lato"/>
                <a:sym typeface="Lato"/>
              </a:rPr>
              <a:t>2</a:t>
            </a:r>
            <a:endParaRPr sz="1400" b="0" i="0" u="none" strike="noStrike" cap="none">
              <a:solidFill>
                <a:srgbClr val="000000"/>
              </a:solidFill>
              <a:latin typeface="Arial"/>
              <a:ea typeface="Arial"/>
              <a:cs typeface="Arial"/>
              <a:sym typeface="Arial"/>
            </a:endParaRPr>
          </a:p>
        </p:txBody>
      </p:sp>
      <p:sp>
        <p:nvSpPr>
          <p:cNvPr id="264" name="Google Shape;264;p6"/>
          <p:cNvSpPr txBox="1"/>
          <p:nvPr/>
        </p:nvSpPr>
        <p:spPr>
          <a:xfrm>
            <a:off x="4474455" y="4690879"/>
            <a:ext cx="1510052" cy="229235"/>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1425"/>
              <a:buFont typeface="Arial"/>
              <a:buNone/>
            </a:pPr>
            <a:r>
              <a:rPr lang="en-US" sz="1425" b="1" i="0" u="none" strike="noStrike" cap="none">
                <a:solidFill>
                  <a:srgbClr val="000000"/>
                </a:solidFill>
                <a:latin typeface="Lato"/>
                <a:ea typeface="Lato"/>
                <a:cs typeface="Lato"/>
                <a:sym typeface="Lato"/>
              </a:rPr>
              <a:t>9</a:t>
            </a:r>
            <a:endParaRPr sz="1400" b="0" i="0" u="none" strike="noStrike" cap="none">
              <a:solidFill>
                <a:srgbClr val="000000"/>
              </a:solidFill>
              <a:latin typeface="Arial"/>
              <a:ea typeface="Arial"/>
              <a:cs typeface="Arial"/>
              <a:sym typeface="Arial"/>
            </a:endParaRPr>
          </a:p>
        </p:txBody>
      </p:sp>
      <p:sp>
        <p:nvSpPr>
          <p:cNvPr id="265" name="Google Shape;265;p6"/>
          <p:cNvSpPr txBox="1"/>
          <p:nvPr/>
        </p:nvSpPr>
        <p:spPr>
          <a:xfrm>
            <a:off x="10234310" y="2548860"/>
            <a:ext cx="2097981" cy="976022"/>
          </a:xfrm>
          <a:prstGeom prst="rect">
            <a:avLst/>
          </a:prstGeom>
          <a:noFill/>
          <a:ln>
            <a:noFill/>
          </a:ln>
        </p:spPr>
        <p:txBody>
          <a:bodyPr spcFirstLastPara="1" wrap="square" lIns="0" tIns="0" rIns="0" bIns="0" anchor="t" anchorCtr="0">
            <a:spAutoFit/>
          </a:bodyPr>
          <a:lstStyle/>
          <a:p>
            <a:pPr marL="0" marR="0" lvl="0" indent="0" algn="l" rtl="0">
              <a:lnSpc>
                <a:spcPct val="140010"/>
              </a:lnSpc>
              <a:spcBef>
                <a:spcPts val="0"/>
              </a:spcBef>
              <a:spcAft>
                <a:spcPts val="0"/>
              </a:spcAft>
              <a:buClr>
                <a:srgbClr val="000000"/>
              </a:buClr>
              <a:buSzPts val="1862"/>
              <a:buFont typeface="Arial"/>
              <a:buNone/>
            </a:pPr>
            <a:r>
              <a:rPr lang="en-US" sz="1862" b="0" i="0" u="none" strike="noStrike" cap="none">
                <a:solidFill>
                  <a:srgbClr val="000000"/>
                </a:solidFill>
                <a:latin typeface="Lato"/>
                <a:ea typeface="Lato"/>
                <a:cs typeface="Lato"/>
                <a:sym typeface="Lato"/>
              </a:rPr>
              <a:t>Adding new clothes using AI image segmentation</a:t>
            </a:r>
            <a:endParaRPr sz="1400" b="0" i="0" u="none" strike="noStrike" cap="none">
              <a:solidFill>
                <a:srgbClr val="000000"/>
              </a:solidFill>
              <a:latin typeface="Arial"/>
              <a:ea typeface="Arial"/>
              <a:cs typeface="Arial"/>
              <a:sym typeface="Arial"/>
            </a:endParaRPr>
          </a:p>
        </p:txBody>
      </p:sp>
      <p:sp>
        <p:nvSpPr>
          <p:cNvPr id="266" name="Google Shape;266;p6"/>
          <p:cNvSpPr txBox="1"/>
          <p:nvPr/>
        </p:nvSpPr>
        <p:spPr>
          <a:xfrm>
            <a:off x="7091636" y="1374140"/>
            <a:ext cx="1510052" cy="229235"/>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1425"/>
              <a:buFont typeface="Arial"/>
              <a:buNone/>
            </a:pPr>
            <a:r>
              <a:rPr lang="en-US" sz="1425" b="1" i="0" u="none" strike="noStrike" cap="none">
                <a:solidFill>
                  <a:srgbClr val="000000"/>
                </a:solidFill>
                <a:latin typeface="Lato"/>
                <a:ea typeface="Lato"/>
                <a:cs typeface="Lato"/>
                <a:sym typeface="Lato"/>
              </a:rPr>
              <a:t>3</a:t>
            </a:r>
            <a:endParaRPr sz="1400" b="0" i="0" u="none" strike="noStrike" cap="none">
              <a:solidFill>
                <a:srgbClr val="000000"/>
              </a:solidFill>
              <a:latin typeface="Arial"/>
              <a:ea typeface="Arial"/>
              <a:cs typeface="Arial"/>
              <a:sym typeface="Arial"/>
            </a:endParaRPr>
          </a:p>
        </p:txBody>
      </p:sp>
      <p:sp>
        <p:nvSpPr>
          <p:cNvPr id="267" name="Google Shape;267;p6"/>
          <p:cNvSpPr txBox="1"/>
          <p:nvPr/>
        </p:nvSpPr>
        <p:spPr>
          <a:xfrm>
            <a:off x="7081766" y="4690879"/>
            <a:ext cx="1510052" cy="229235"/>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1425"/>
              <a:buFont typeface="Arial"/>
              <a:buNone/>
            </a:pPr>
            <a:r>
              <a:rPr lang="en-US" sz="1425" b="1" i="0" u="none" strike="noStrike" cap="none">
                <a:solidFill>
                  <a:srgbClr val="000000"/>
                </a:solidFill>
                <a:latin typeface="Lato"/>
                <a:ea typeface="Lato"/>
                <a:cs typeface="Lato"/>
                <a:sym typeface="Lato"/>
              </a:rPr>
              <a:t>8</a:t>
            </a:r>
            <a:endParaRPr sz="1400" b="0" i="0" u="none" strike="noStrike" cap="none">
              <a:solidFill>
                <a:srgbClr val="000000"/>
              </a:solidFill>
              <a:latin typeface="Arial"/>
              <a:ea typeface="Arial"/>
              <a:cs typeface="Arial"/>
              <a:sym typeface="Arial"/>
            </a:endParaRPr>
          </a:p>
        </p:txBody>
      </p:sp>
      <p:sp>
        <p:nvSpPr>
          <p:cNvPr id="268" name="Google Shape;268;p6"/>
          <p:cNvSpPr txBox="1"/>
          <p:nvPr/>
        </p:nvSpPr>
        <p:spPr>
          <a:xfrm>
            <a:off x="7613982" y="2548860"/>
            <a:ext cx="2097981" cy="1301256"/>
          </a:xfrm>
          <a:prstGeom prst="rect">
            <a:avLst/>
          </a:prstGeom>
          <a:noFill/>
          <a:ln>
            <a:noFill/>
          </a:ln>
        </p:spPr>
        <p:txBody>
          <a:bodyPr spcFirstLastPara="1" wrap="square" lIns="0" tIns="0" rIns="0" bIns="0" anchor="t" anchorCtr="0">
            <a:spAutoFit/>
          </a:bodyPr>
          <a:lstStyle/>
          <a:p>
            <a:pPr marL="0" marR="0" lvl="0" indent="0" algn="l" rtl="0">
              <a:lnSpc>
                <a:spcPct val="140010"/>
              </a:lnSpc>
              <a:spcBef>
                <a:spcPts val="0"/>
              </a:spcBef>
              <a:spcAft>
                <a:spcPts val="0"/>
              </a:spcAft>
              <a:buClr>
                <a:srgbClr val="000000"/>
              </a:buClr>
              <a:buSzPts val="1862"/>
              <a:buFont typeface="Arial"/>
              <a:buNone/>
            </a:pPr>
            <a:r>
              <a:rPr lang="en-US" sz="1862" b="0" i="0" u="none" strike="noStrike" cap="none">
                <a:solidFill>
                  <a:srgbClr val="000000"/>
                </a:solidFill>
                <a:latin typeface="Lato"/>
                <a:ea typeface="Lato"/>
                <a:cs typeface="Lato"/>
                <a:sym typeface="Lato"/>
              </a:rPr>
              <a:t>Categorizing clothes and enabling search among them</a:t>
            </a:r>
            <a:endParaRPr sz="1400" b="0" i="0" u="none" strike="noStrike" cap="none">
              <a:solidFill>
                <a:srgbClr val="000000"/>
              </a:solidFill>
              <a:latin typeface="Arial"/>
              <a:ea typeface="Arial"/>
              <a:cs typeface="Arial"/>
              <a:sym typeface="Arial"/>
            </a:endParaRPr>
          </a:p>
        </p:txBody>
      </p:sp>
      <p:sp>
        <p:nvSpPr>
          <p:cNvPr id="269" name="Google Shape;269;p6"/>
          <p:cNvSpPr txBox="1"/>
          <p:nvPr/>
        </p:nvSpPr>
        <p:spPr>
          <a:xfrm>
            <a:off x="9698737" y="1374140"/>
            <a:ext cx="1510052" cy="229235"/>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1425"/>
              <a:buFont typeface="Arial"/>
              <a:buNone/>
            </a:pPr>
            <a:r>
              <a:rPr lang="en-US" sz="1425" b="1" i="0" u="none" strike="noStrike" cap="none">
                <a:solidFill>
                  <a:srgbClr val="000000"/>
                </a:solidFill>
                <a:latin typeface="Lato"/>
                <a:ea typeface="Lato"/>
                <a:cs typeface="Lato"/>
                <a:sym typeface="Lato"/>
              </a:rPr>
              <a:t>4</a:t>
            </a:r>
            <a:endParaRPr sz="1400" b="0" i="0" u="none" strike="noStrike" cap="none">
              <a:solidFill>
                <a:srgbClr val="000000"/>
              </a:solidFill>
              <a:latin typeface="Arial"/>
              <a:ea typeface="Arial"/>
              <a:cs typeface="Arial"/>
              <a:sym typeface="Arial"/>
            </a:endParaRPr>
          </a:p>
        </p:txBody>
      </p:sp>
      <p:sp>
        <p:nvSpPr>
          <p:cNvPr id="270" name="Google Shape;270;p6"/>
          <p:cNvSpPr txBox="1"/>
          <p:nvPr/>
        </p:nvSpPr>
        <p:spPr>
          <a:xfrm>
            <a:off x="9688867" y="4690879"/>
            <a:ext cx="1510052" cy="229235"/>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1425"/>
              <a:buFont typeface="Arial"/>
              <a:buNone/>
            </a:pPr>
            <a:r>
              <a:rPr lang="en-US" sz="1425" b="1" i="0" u="none" strike="noStrike" cap="none">
                <a:solidFill>
                  <a:srgbClr val="000000"/>
                </a:solidFill>
                <a:latin typeface="Lato"/>
                <a:ea typeface="Lato"/>
                <a:cs typeface="Lato"/>
                <a:sym typeface="Lato"/>
              </a:rPr>
              <a:t>7</a:t>
            </a:r>
            <a:endParaRPr sz="1400" b="0" i="0" u="none" strike="noStrike" cap="none">
              <a:solidFill>
                <a:srgbClr val="000000"/>
              </a:solidFill>
              <a:latin typeface="Arial"/>
              <a:ea typeface="Arial"/>
              <a:cs typeface="Arial"/>
              <a:sym typeface="Arial"/>
            </a:endParaRPr>
          </a:p>
        </p:txBody>
      </p:sp>
      <p:sp>
        <p:nvSpPr>
          <p:cNvPr id="271" name="Google Shape;271;p6"/>
          <p:cNvSpPr txBox="1"/>
          <p:nvPr/>
        </p:nvSpPr>
        <p:spPr>
          <a:xfrm>
            <a:off x="4995228" y="2548860"/>
            <a:ext cx="2097981" cy="1301256"/>
          </a:xfrm>
          <a:prstGeom prst="rect">
            <a:avLst/>
          </a:prstGeom>
          <a:noFill/>
          <a:ln>
            <a:noFill/>
          </a:ln>
        </p:spPr>
        <p:txBody>
          <a:bodyPr spcFirstLastPara="1" wrap="square" lIns="0" tIns="0" rIns="0" bIns="0" anchor="t" anchorCtr="0">
            <a:spAutoFit/>
          </a:bodyPr>
          <a:lstStyle/>
          <a:p>
            <a:pPr marL="0" marR="0" lvl="0" indent="0" algn="l" rtl="0">
              <a:lnSpc>
                <a:spcPct val="140010"/>
              </a:lnSpc>
              <a:spcBef>
                <a:spcPts val="0"/>
              </a:spcBef>
              <a:spcAft>
                <a:spcPts val="0"/>
              </a:spcAft>
              <a:buClr>
                <a:srgbClr val="000000"/>
              </a:buClr>
              <a:buSzPts val="1862"/>
              <a:buFont typeface="Arial"/>
              <a:buNone/>
            </a:pPr>
            <a:r>
              <a:rPr lang="en-US" sz="1862" b="0" i="0" u="none" strike="noStrike" cap="none">
                <a:solidFill>
                  <a:srgbClr val="000000"/>
                </a:solidFill>
                <a:latin typeface="Lato"/>
                <a:ea typeface="Lato"/>
                <a:cs typeface="Lato"/>
                <a:sym typeface="Lato"/>
              </a:rPr>
              <a:t>Favorites (wishlists) and user account features (registration/login)</a:t>
            </a:r>
            <a:endParaRPr sz="1400" b="0" i="0" u="none" strike="noStrike" cap="none">
              <a:solidFill>
                <a:srgbClr val="000000"/>
              </a:solidFill>
              <a:latin typeface="Arial"/>
              <a:ea typeface="Arial"/>
              <a:cs typeface="Arial"/>
              <a:sym typeface="Arial"/>
            </a:endParaRPr>
          </a:p>
        </p:txBody>
      </p:sp>
      <p:sp>
        <p:nvSpPr>
          <p:cNvPr id="272" name="Google Shape;272;p6"/>
          <p:cNvSpPr txBox="1"/>
          <p:nvPr/>
        </p:nvSpPr>
        <p:spPr>
          <a:xfrm>
            <a:off x="12306258" y="1374140"/>
            <a:ext cx="1510052" cy="229235"/>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1425"/>
              <a:buFont typeface="Arial"/>
              <a:buNone/>
            </a:pPr>
            <a:r>
              <a:rPr lang="en-US" sz="1425" b="1" i="0" u="none" strike="noStrike" cap="none">
                <a:solidFill>
                  <a:srgbClr val="000000"/>
                </a:solidFill>
                <a:latin typeface="Lato"/>
                <a:ea typeface="Lato"/>
                <a:cs typeface="Lato"/>
                <a:sym typeface="Lato"/>
              </a:rPr>
              <a:t>5</a:t>
            </a:r>
            <a:endParaRPr sz="1400" b="0" i="0" u="none" strike="noStrike" cap="none">
              <a:solidFill>
                <a:srgbClr val="000000"/>
              </a:solidFill>
              <a:latin typeface="Arial"/>
              <a:ea typeface="Arial"/>
              <a:cs typeface="Arial"/>
              <a:sym typeface="Arial"/>
            </a:endParaRPr>
          </a:p>
        </p:txBody>
      </p:sp>
      <p:sp>
        <p:nvSpPr>
          <p:cNvPr id="273" name="Google Shape;273;p6"/>
          <p:cNvSpPr txBox="1"/>
          <p:nvPr/>
        </p:nvSpPr>
        <p:spPr>
          <a:xfrm>
            <a:off x="12296387" y="4690879"/>
            <a:ext cx="1510052" cy="229235"/>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1425"/>
              <a:buFont typeface="Arial"/>
              <a:buNone/>
            </a:pPr>
            <a:r>
              <a:rPr lang="en-US" sz="1425" b="1" i="0" u="none" strike="noStrike" cap="none">
                <a:solidFill>
                  <a:srgbClr val="000000"/>
                </a:solidFill>
                <a:latin typeface="Lato"/>
                <a:ea typeface="Lato"/>
                <a:cs typeface="Lato"/>
                <a:sym typeface="Lato"/>
              </a:rPr>
              <a:t>6</a:t>
            </a:r>
            <a:endParaRPr sz="1400" b="0" i="0" u="none" strike="noStrike" cap="none">
              <a:solidFill>
                <a:srgbClr val="000000"/>
              </a:solidFill>
              <a:latin typeface="Arial"/>
              <a:ea typeface="Arial"/>
              <a:cs typeface="Arial"/>
              <a:sym typeface="Arial"/>
            </a:endParaRPr>
          </a:p>
        </p:txBody>
      </p:sp>
      <p:sp>
        <p:nvSpPr>
          <p:cNvPr id="274" name="Google Shape;274;p6"/>
          <p:cNvSpPr txBox="1"/>
          <p:nvPr/>
        </p:nvSpPr>
        <p:spPr>
          <a:xfrm>
            <a:off x="12854638" y="2548860"/>
            <a:ext cx="2254151" cy="325553"/>
          </a:xfrm>
          <a:prstGeom prst="rect">
            <a:avLst/>
          </a:prstGeom>
          <a:noFill/>
          <a:ln>
            <a:noFill/>
          </a:ln>
        </p:spPr>
        <p:txBody>
          <a:bodyPr spcFirstLastPara="1" wrap="square" lIns="0" tIns="0" rIns="0" bIns="0" anchor="t" anchorCtr="0">
            <a:spAutoFit/>
          </a:bodyPr>
          <a:lstStyle/>
          <a:p>
            <a:pPr marL="0" marR="0" lvl="0" indent="0" algn="l" rtl="0">
              <a:lnSpc>
                <a:spcPct val="140010"/>
              </a:lnSpc>
              <a:spcBef>
                <a:spcPts val="0"/>
              </a:spcBef>
              <a:spcAft>
                <a:spcPts val="0"/>
              </a:spcAft>
              <a:buClr>
                <a:srgbClr val="000000"/>
              </a:buClr>
              <a:buSzPts val="1862"/>
              <a:buFont typeface="Arial"/>
              <a:buNone/>
            </a:pPr>
            <a:r>
              <a:rPr lang="en-US" sz="1862" b="0" i="0" u="none" strike="noStrike" cap="none">
                <a:solidFill>
                  <a:srgbClr val="000000"/>
                </a:solidFill>
                <a:latin typeface="Lato"/>
                <a:ea typeface="Lato"/>
                <a:cs typeface="Lato"/>
                <a:sym typeface="Lato"/>
              </a:rPr>
              <a:t>Virtual try-on</a:t>
            </a:r>
            <a:endParaRPr sz="1400" b="0" i="0" u="none" strike="noStrike" cap="none">
              <a:solidFill>
                <a:srgbClr val="000000"/>
              </a:solidFill>
              <a:latin typeface="Arial"/>
              <a:ea typeface="Arial"/>
              <a:cs typeface="Arial"/>
              <a:sym typeface="Arial"/>
            </a:endParaRPr>
          </a:p>
        </p:txBody>
      </p:sp>
      <p:sp>
        <p:nvSpPr>
          <p:cNvPr id="275" name="Google Shape;275;p6"/>
          <p:cNvSpPr txBox="1"/>
          <p:nvPr/>
        </p:nvSpPr>
        <p:spPr>
          <a:xfrm>
            <a:off x="2376473" y="5861083"/>
            <a:ext cx="2097981" cy="976022"/>
          </a:xfrm>
          <a:prstGeom prst="rect">
            <a:avLst/>
          </a:prstGeom>
          <a:noFill/>
          <a:ln>
            <a:noFill/>
          </a:ln>
        </p:spPr>
        <p:txBody>
          <a:bodyPr spcFirstLastPara="1" wrap="square" lIns="0" tIns="0" rIns="0" bIns="0" anchor="t" anchorCtr="0">
            <a:spAutoFit/>
          </a:bodyPr>
          <a:lstStyle/>
          <a:p>
            <a:pPr marL="0" marR="0" lvl="0" indent="0" algn="l" rtl="0">
              <a:lnSpc>
                <a:spcPct val="140010"/>
              </a:lnSpc>
              <a:spcBef>
                <a:spcPts val="0"/>
              </a:spcBef>
              <a:spcAft>
                <a:spcPts val="0"/>
              </a:spcAft>
              <a:buClr>
                <a:srgbClr val="000000"/>
              </a:buClr>
              <a:buSzPts val="1862"/>
              <a:buFont typeface="Arial"/>
              <a:buNone/>
            </a:pPr>
            <a:r>
              <a:rPr lang="en-US" sz="1862" b="0" i="0" u="none" strike="noStrike" cap="none">
                <a:solidFill>
                  <a:srgbClr val="000000"/>
                </a:solidFill>
                <a:latin typeface="Lato"/>
                <a:ea typeface="Lato"/>
                <a:cs typeface="Lato"/>
                <a:sym typeface="Lato"/>
              </a:rPr>
              <a:t>Enabling in-app clothing purchases (store integration)</a:t>
            </a:r>
            <a:endParaRPr sz="1400" b="0" i="0" u="none" strike="noStrike" cap="none">
              <a:solidFill>
                <a:srgbClr val="000000"/>
              </a:solidFill>
              <a:latin typeface="Arial"/>
              <a:ea typeface="Arial"/>
              <a:cs typeface="Arial"/>
              <a:sym typeface="Arial"/>
            </a:endParaRPr>
          </a:p>
        </p:txBody>
      </p:sp>
      <p:sp>
        <p:nvSpPr>
          <p:cNvPr id="276" name="Google Shape;276;p6"/>
          <p:cNvSpPr txBox="1"/>
          <p:nvPr/>
        </p:nvSpPr>
        <p:spPr>
          <a:xfrm>
            <a:off x="9865498" y="5861075"/>
            <a:ext cx="2466600" cy="1089300"/>
          </a:xfrm>
          <a:prstGeom prst="rect">
            <a:avLst/>
          </a:prstGeom>
          <a:noFill/>
          <a:ln>
            <a:noFill/>
          </a:ln>
        </p:spPr>
        <p:txBody>
          <a:bodyPr spcFirstLastPara="1" wrap="square" lIns="0" tIns="0" rIns="0" bIns="0" anchor="t" anchorCtr="0">
            <a:spAutoFit/>
          </a:bodyPr>
          <a:lstStyle/>
          <a:p>
            <a:pPr marL="0" marR="0" lvl="0" indent="0" algn="l" rtl="0">
              <a:lnSpc>
                <a:spcPct val="140010"/>
              </a:lnSpc>
              <a:spcBef>
                <a:spcPts val="0"/>
              </a:spcBef>
              <a:spcAft>
                <a:spcPts val="0"/>
              </a:spcAft>
              <a:buClr>
                <a:srgbClr val="000000"/>
              </a:buClr>
              <a:buSzPts val="1862"/>
              <a:buFont typeface="Arial"/>
              <a:buNone/>
            </a:pPr>
            <a:r>
              <a:rPr lang="en-US" sz="1862">
                <a:latin typeface="Lato"/>
                <a:ea typeface="Lato"/>
                <a:cs typeface="Lato"/>
                <a:sym typeface="Lato"/>
              </a:rPr>
              <a:t>Adapting algorithms for</a:t>
            </a:r>
            <a:r>
              <a:rPr lang="en-US" sz="1862" b="0" i="0" u="none" strike="noStrike" cap="none">
                <a:solidFill>
                  <a:srgbClr val="000000"/>
                </a:solidFill>
                <a:latin typeface="Lato"/>
                <a:ea typeface="Lato"/>
                <a:cs typeface="Lato"/>
                <a:sym typeface="Lato"/>
              </a:rPr>
              <a:t> 3D </a:t>
            </a:r>
            <a:r>
              <a:rPr lang="en-US" sz="1862">
                <a:latin typeface="Lato"/>
                <a:ea typeface="Lato"/>
                <a:cs typeface="Lato"/>
                <a:sym typeface="Lato"/>
              </a:rPr>
              <a:t>representation </a:t>
            </a:r>
            <a:r>
              <a:rPr lang="en-US" sz="1862" b="0" i="0" u="none" strike="noStrike" cap="none">
                <a:solidFill>
                  <a:srgbClr val="000000"/>
                </a:solidFill>
                <a:latin typeface="Lato"/>
                <a:ea typeface="Lato"/>
                <a:cs typeface="Lato"/>
                <a:sym typeface="Lato"/>
              </a:rPr>
              <a:t>of clothes and models</a:t>
            </a:r>
            <a:endParaRPr sz="1400" b="0" i="0" u="none" strike="noStrike" cap="none">
              <a:solidFill>
                <a:srgbClr val="000000"/>
              </a:solidFill>
              <a:latin typeface="Arial"/>
              <a:ea typeface="Arial"/>
              <a:cs typeface="Arial"/>
              <a:sym typeface="Arial"/>
            </a:endParaRPr>
          </a:p>
        </p:txBody>
      </p:sp>
      <p:sp>
        <p:nvSpPr>
          <p:cNvPr id="277" name="Google Shape;277;p6"/>
          <p:cNvSpPr txBox="1"/>
          <p:nvPr/>
        </p:nvSpPr>
        <p:spPr>
          <a:xfrm>
            <a:off x="7613982" y="5861083"/>
            <a:ext cx="2097981" cy="976022"/>
          </a:xfrm>
          <a:prstGeom prst="rect">
            <a:avLst/>
          </a:prstGeom>
          <a:noFill/>
          <a:ln>
            <a:noFill/>
          </a:ln>
        </p:spPr>
        <p:txBody>
          <a:bodyPr spcFirstLastPara="1" wrap="square" lIns="0" tIns="0" rIns="0" bIns="0" anchor="t" anchorCtr="0">
            <a:spAutoFit/>
          </a:bodyPr>
          <a:lstStyle/>
          <a:p>
            <a:pPr marL="0" marR="0" lvl="0" indent="0" algn="l" rtl="0">
              <a:lnSpc>
                <a:spcPct val="140010"/>
              </a:lnSpc>
              <a:spcBef>
                <a:spcPts val="0"/>
              </a:spcBef>
              <a:spcAft>
                <a:spcPts val="0"/>
              </a:spcAft>
              <a:buClr>
                <a:srgbClr val="000000"/>
              </a:buClr>
              <a:buSzPts val="1862"/>
              <a:buFont typeface="Arial"/>
              <a:buNone/>
            </a:pPr>
            <a:r>
              <a:rPr lang="en-US" sz="1862" b="0" i="0" u="none" strike="noStrike" cap="none">
                <a:solidFill>
                  <a:srgbClr val="000000"/>
                </a:solidFill>
                <a:latin typeface="Lato"/>
                <a:ea typeface="Lato"/>
                <a:cs typeface="Lato"/>
                <a:sym typeface="Lato"/>
              </a:rPr>
              <a:t>Refine the try-on algorithm for greater realism</a:t>
            </a:r>
            <a:endParaRPr sz="1400" b="0" i="0" u="none" strike="noStrike" cap="none">
              <a:solidFill>
                <a:srgbClr val="000000"/>
              </a:solidFill>
              <a:latin typeface="Arial"/>
              <a:ea typeface="Arial"/>
              <a:cs typeface="Arial"/>
              <a:sym typeface="Arial"/>
            </a:endParaRPr>
          </a:p>
        </p:txBody>
      </p:sp>
      <p:sp>
        <p:nvSpPr>
          <p:cNvPr id="278" name="Google Shape;278;p6"/>
          <p:cNvSpPr txBox="1"/>
          <p:nvPr/>
        </p:nvSpPr>
        <p:spPr>
          <a:xfrm>
            <a:off x="4995228" y="5861083"/>
            <a:ext cx="2097981" cy="976022"/>
          </a:xfrm>
          <a:prstGeom prst="rect">
            <a:avLst/>
          </a:prstGeom>
          <a:noFill/>
          <a:ln>
            <a:noFill/>
          </a:ln>
        </p:spPr>
        <p:txBody>
          <a:bodyPr spcFirstLastPara="1" wrap="square" lIns="0" tIns="0" rIns="0" bIns="0" anchor="t" anchorCtr="0">
            <a:spAutoFit/>
          </a:bodyPr>
          <a:lstStyle/>
          <a:p>
            <a:pPr marL="0" marR="0" lvl="0" indent="0" algn="l" rtl="0">
              <a:lnSpc>
                <a:spcPct val="140010"/>
              </a:lnSpc>
              <a:spcBef>
                <a:spcPts val="0"/>
              </a:spcBef>
              <a:spcAft>
                <a:spcPts val="0"/>
              </a:spcAft>
              <a:buClr>
                <a:srgbClr val="000000"/>
              </a:buClr>
              <a:buSzPts val="1862"/>
              <a:buFont typeface="Arial"/>
              <a:buNone/>
            </a:pPr>
            <a:r>
              <a:rPr lang="en-US" sz="1862" b="0" i="0" u="none" strike="noStrike" cap="none">
                <a:solidFill>
                  <a:srgbClr val="000000"/>
                </a:solidFill>
                <a:latin typeface="Lato"/>
                <a:ea typeface="Lato"/>
                <a:cs typeface="Lato"/>
                <a:sym typeface="Lato"/>
              </a:rPr>
              <a:t>Recommendation system and AI fashion consultant</a:t>
            </a:r>
            <a:endParaRPr sz="1400" b="0" i="0" u="none" strike="noStrike" cap="none">
              <a:solidFill>
                <a:srgbClr val="000000"/>
              </a:solidFill>
              <a:latin typeface="Arial"/>
              <a:ea typeface="Arial"/>
              <a:cs typeface="Arial"/>
              <a:sym typeface="Arial"/>
            </a:endParaRPr>
          </a:p>
        </p:txBody>
      </p:sp>
      <p:sp>
        <p:nvSpPr>
          <p:cNvPr id="279" name="Google Shape;279;p6"/>
          <p:cNvSpPr txBox="1"/>
          <p:nvPr/>
        </p:nvSpPr>
        <p:spPr>
          <a:xfrm>
            <a:off x="12854638" y="5861083"/>
            <a:ext cx="2254151" cy="1301256"/>
          </a:xfrm>
          <a:prstGeom prst="rect">
            <a:avLst/>
          </a:prstGeom>
          <a:noFill/>
          <a:ln>
            <a:noFill/>
          </a:ln>
        </p:spPr>
        <p:txBody>
          <a:bodyPr spcFirstLastPara="1" wrap="square" lIns="0" tIns="0" rIns="0" bIns="0" anchor="t" anchorCtr="0">
            <a:spAutoFit/>
          </a:bodyPr>
          <a:lstStyle/>
          <a:p>
            <a:pPr marL="0" marR="0" lvl="0" indent="0" algn="l" rtl="0">
              <a:lnSpc>
                <a:spcPct val="140010"/>
              </a:lnSpc>
              <a:spcBef>
                <a:spcPts val="0"/>
              </a:spcBef>
              <a:spcAft>
                <a:spcPts val="0"/>
              </a:spcAft>
              <a:buClr>
                <a:srgbClr val="000000"/>
              </a:buClr>
              <a:buSzPts val="1862"/>
              <a:buFont typeface="Arial"/>
              <a:buNone/>
            </a:pPr>
            <a:r>
              <a:rPr lang="en-US" sz="1862" b="0" i="0" u="none" strike="noStrike" cap="none">
                <a:solidFill>
                  <a:srgbClr val="000000"/>
                </a:solidFill>
                <a:latin typeface="Lato"/>
                <a:ea typeface="Lato"/>
                <a:cs typeface="Lato"/>
                <a:sym typeface="Lato"/>
              </a:rPr>
              <a:t>Analyzing user measurements: body scanning and size recommendations</a:t>
            </a:r>
            <a:endParaRPr sz="1400" b="0" i="0" u="none" strike="noStrike" cap="none">
              <a:solidFill>
                <a:srgbClr val="000000"/>
              </a:solidFill>
              <a:latin typeface="Arial"/>
              <a:ea typeface="Arial"/>
              <a:cs typeface="Arial"/>
              <a:sym typeface="Arial"/>
            </a:endParaRPr>
          </a:p>
        </p:txBody>
      </p:sp>
      <p:cxnSp>
        <p:nvCxnSpPr>
          <p:cNvPr id="280" name="Google Shape;280;p6"/>
          <p:cNvCxnSpPr/>
          <p:nvPr/>
        </p:nvCxnSpPr>
        <p:spPr>
          <a:xfrm rot="10800000">
            <a:off x="2923836" y="8435238"/>
            <a:ext cx="2012673" cy="0"/>
          </a:xfrm>
          <a:prstGeom prst="straightConnector1">
            <a:avLst/>
          </a:prstGeom>
          <a:noFill/>
          <a:ln w="28575" cap="flat" cmpd="sng">
            <a:solidFill>
              <a:srgbClr val="5271FF"/>
            </a:solidFill>
            <a:prstDash val="solid"/>
            <a:round/>
            <a:headEnd type="none" w="sm" len="sm"/>
            <a:tailEnd type="none" w="sm" len="sm"/>
          </a:ln>
        </p:spPr>
      </p:cxnSp>
      <p:grpSp>
        <p:nvGrpSpPr>
          <p:cNvPr id="281" name="Google Shape;281;p6"/>
          <p:cNvGrpSpPr/>
          <p:nvPr/>
        </p:nvGrpSpPr>
        <p:grpSpPr>
          <a:xfrm rot="10800000">
            <a:off x="5100693" y="8304865"/>
            <a:ext cx="260747" cy="260747"/>
            <a:chOff x="0" y="0"/>
            <a:chExt cx="812800" cy="812800"/>
          </a:xfrm>
        </p:grpSpPr>
        <p:sp>
          <p:nvSpPr>
            <p:cNvPr id="282" name="Google Shape;282;p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cmpd="sng">
              <a:solidFill>
                <a:srgbClr val="5271FF"/>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 name="Google Shape;283;p6"/>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l" rtl="0">
                <a:lnSpc>
                  <a:spcPct val="1477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cxnSp>
        <p:nvCxnSpPr>
          <p:cNvPr id="284" name="Google Shape;284;p6"/>
          <p:cNvCxnSpPr/>
          <p:nvPr/>
        </p:nvCxnSpPr>
        <p:spPr>
          <a:xfrm>
            <a:off x="2624944" y="8767667"/>
            <a:ext cx="0" cy="327089"/>
          </a:xfrm>
          <a:prstGeom prst="straightConnector1">
            <a:avLst/>
          </a:prstGeom>
          <a:noFill/>
          <a:ln w="28575" cap="flat" cmpd="sng">
            <a:solidFill>
              <a:srgbClr val="5271FF"/>
            </a:solidFill>
            <a:prstDash val="solid"/>
            <a:round/>
            <a:headEnd type="none" w="sm" len="sm"/>
            <a:tailEnd type="none" w="sm" len="sm"/>
          </a:ln>
        </p:spPr>
      </p:cxnSp>
      <p:sp>
        <p:nvSpPr>
          <p:cNvPr id="285" name="Google Shape;285;p6"/>
          <p:cNvSpPr txBox="1"/>
          <p:nvPr/>
        </p:nvSpPr>
        <p:spPr>
          <a:xfrm>
            <a:off x="1867144" y="7980104"/>
            <a:ext cx="1510052" cy="229235"/>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1425"/>
              <a:buFont typeface="Arial"/>
              <a:buNone/>
            </a:pPr>
            <a:r>
              <a:rPr lang="en-US" sz="1425" b="1" i="0" u="none" strike="noStrike" cap="none">
                <a:solidFill>
                  <a:srgbClr val="000000"/>
                </a:solidFill>
                <a:latin typeface="Lato"/>
                <a:ea typeface="Lato"/>
                <a:cs typeface="Lato"/>
                <a:sym typeface="Lato"/>
              </a:rPr>
              <a:t>11</a:t>
            </a:r>
            <a:endParaRPr sz="1400" b="0" i="0" u="none" strike="noStrike" cap="none">
              <a:solidFill>
                <a:srgbClr val="000000"/>
              </a:solidFill>
              <a:latin typeface="Arial"/>
              <a:ea typeface="Arial"/>
              <a:cs typeface="Arial"/>
              <a:sym typeface="Arial"/>
            </a:endParaRPr>
          </a:p>
        </p:txBody>
      </p:sp>
      <p:sp>
        <p:nvSpPr>
          <p:cNvPr id="286" name="Google Shape;286;p6"/>
          <p:cNvSpPr txBox="1"/>
          <p:nvPr/>
        </p:nvSpPr>
        <p:spPr>
          <a:xfrm>
            <a:off x="2386344" y="9192994"/>
            <a:ext cx="2097981" cy="650787"/>
          </a:xfrm>
          <a:prstGeom prst="rect">
            <a:avLst/>
          </a:prstGeom>
          <a:noFill/>
          <a:ln>
            <a:noFill/>
          </a:ln>
        </p:spPr>
        <p:txBody>
          <a:bodyPr spcFirstLastPara="1" wrap="square" lIns="0" tIns="0" rIns="0" bIns="0" anchor="t" anchorCtr="0">
            <a:spAutoFit/>
          </a:bodyPr>
          <a:lstStyle/>
          <a:p>
            <a:pPr marL="0" marR="0" lvl="0" indent="0" algn="l" rtl="0">
              <a:lnSpc>
                <a:spcPct val="140010"/>
              </a:lnSpc>
              <a:spcBef>
                <a:spcPts val="0"/>
              </a:spcBef>
              <a:spcAft>
                <a:spcPts val="0"/>
              </a:spcAft>
              <a:buClr>
                <a:srgbClr val="000000"/>
              </a:buClr>
              <a:buSzPts val="1862"/>
              <a:buFont typeface="Arial"/>
              <a:buNone/>
            </a:pPr>
            <a:r>
              <a:rPr lang="en-US" sz="1862" b="0" i="0" u="none" strike="noStrike" cap="none">
                <a:solidFill>
                  <a:srgbClr val="000000"/>
                </a:solidFill>
                <a:latin typeface="Lato"/>
                <a:ea typeface="Lato"/>
                <a:cs typeface="Lato"/>
                <a:sym typeface="Lato"/>
              </a:rPr>
              <a:t>Direct purchases from the app</a:t>
            </a:r>
            <a:endParaRPr sz="1400" b="0" i="0" u="none" strike="noStrike" cap="none">
              <a:solidFill>
                <a:srgbClr val="000000"/>
              </a:solidFill>
              <a:latin typeface="Arial"/>
              <a:ea typeface="Arial"/>
              <a:cs typeface="Arial"/>
              <a:sym typeface="Arial"/>
            </a:endParaRPr>
          </a:p>
        </p:txBody>
      </p:sp>
      <p:grpSp>
        <p:nvGrpSpPr>
          <p:cNvPr id="287" name="Google Shape;287;p6"/>
          <p:cNvGrpSpPr/>
          <p:nvPr/>
        </p:nvGrpSpPr>
        <p:grpSpPr>
          <a:xfrm>
            <a:off x="12930910" y="1714480"/>
            <a:ext cx="260747" cy="260747"/>
            <a:chOff x="0" y="0"/>
            <a:chExt cx="812800" cy="812800"/>
          </a:xfrm>
        </p:grpSpPr>
        <p:sp>
          <p:nvSpPr>
            <p:cNvPr id="288" name="Google Shape;288;p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w="28575" cap="sq" cmpd="sng">
              <a:solidFill>
                <a:srgbClr val="5271FF"/>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 name="Google Shape;289;p6"/>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l" rtl="0">
                <a:lnSpc>
                  <a:spcPct val="1477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8"/>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2550" t="-154004" r="-2707" b="-161796"/>
            </a:stretch>
          </a:blipFill>
          <a:ln>
            <a:noFill/>
          </a:ln>
        </p:spPr>
      </p:sp>
      <p:sp>
        <p:nvSpPr>
          <p:cNvPr id="295" name="Google Shape;295;p8"/>
          <p:cNvSpPr txBox="1"/>
          <p:nvPr/>
        </p:nvSpPr>
        <p:spPr>
          <a:xfrm>
            <a:off x="5032689" y="306387"/>
            <a:ext cx="7159685" cy="1444625"/>
          </a:xfrm>
          <a:prstGeom prst="rect">
            <a:avLst/>
          </a:prstGeom>
          <a:noFill/>
          <a:ln>
            <a:noFill/>
          </a:ln>
        </p:spPr>
        <p:txBody>
          <a:bodyPr spcFirstLastPara="1" wrap="square" lIns="0" tIns="0" rIns="0" bIns="0" anchor="t" anchorCtr="0">
            <a:spAutoFit/>
          </a:bodyPr>
          <a:lstStyle/>
          <a:p>
            <a:pPr marL="0" marR="0" lvl="0" indent="0" algn="l" rtl="0">
              <a:lnSpc>
                <a:spcPct val="110001"/>
              </a:lnSpc>
              <a:spcBef>
                <a:spcPts val="0"/>
              </a:spcBef>
              <a:spcAft>
                <a:spcPts val="0"/>
              </a:spcAft>
              <a:buClr>
                <a:srgbClr val="000000"/>
              </a:buClr>
              <a:buSzPts val="9499"/>
              <a:buFont typeface="Arial"/>
              <a:buNone/>
            </a:pPr>
            <a:r>
              <a:rPr lang="en-US" sz="9499" b="0" i="0" u="none" strike="noStrike" cap="none">
                <a:solidFill>
                  <a:srgbClr val="141414"/>
                </a:solidFill>
                <a:latin typeface="Arial"/>
                <a:ea typeface="Arial"/>
                <a:cs typeface="Arial"/>
                <a:sym typeface="Arial"/>
              </a:rPr>
              <a:t>Competition</a:t>
            </a:r>
            <a:endParaRPr sz="1400" b="0" i="0" u="none" strike="noStrike" cap="none">
              <a:solidFill>
                <a:srgbClr val="000000"/>
              </a:solidFill>
              <a:latin typeface="Arial"/>
              <a:ea typeface="Arial"/>
              <a:cs typeface="Arial"/>
              <a:sym typeface="Arial"/>
            </a:endParaRPr>
          </a:p>
        </p:txBody>
      </p:sp>
      <p:grpSp>
        <p:nvGrpSpPr>
          <p:cNvPr id="296" name="Google Shape;296;p8"/>
          <p:cNvGrpSpPr/>
          <p:nvPr/>
        </p:nvGrpSpPr>
        <p:grpSpPr>
          <a:xfrm>
            <a:off x="668539" y="2106127"/>
            <a:ext cx="7749523" cy="3037373"/>
            <a:chOff x="0" y="-9525"/>
            <a:chExt cx="10332698" cy="4049831"/>
          </a:xfrm>
        </p:grpSpPr>
        <p:sp>
          <p:nvSpPr>
            <p:cNvPr id="297" name="Google Shape;297;p8"/>
            <p:cNvSpPr txBox="1"/>
            <p:nvPr/>
          </p:nvSpPr>
          <p:spPr>
            <a:xfrm>
              <a:off x="1991500" y="841599"/>
              <a:ext cx="8341198" cy="3198707"/>
            </a:xfrm>
            <a:prstGeom prst="rect">
              <a:avLst/>
            </a:prstGeom>
            <a:noFill/>
            <a:ln>
              <a:noFill/>
            </a:ln>
          </p:spPr>
          <p:txBody>
            <a:bodyPr spcFirstLastPara="1" wrap="square" lIns="0" tIns="0" rIns="0" bIns="0" anchor="t" anchorCtr="0">
              <a:spAutoFit/>
            </a:bodyPr>
            <a:lstStyle/>
            <a:p>
              <a:pPr marL="0" marR="0" lvl="0" indent="0" algn="just" rtl="0">
                <a:lnSpc>
                  <a:spcPct val="140017"/>
                </a:lnSpc>
                <a:spcBef>
                  <a:spcPts val="0"/>
                </a:spcBef>
                <a:spcAft>
                  <a:spcPts val="0"/>
                </a:spcAft>
                <a:buClr>
                  <a:srgbClr val="000000"/>
                </a:buClr>
                <a:buSzPts val="2299"/>
                <a:buFont typeface="Arial"/>
                <a:buNone/>
              </a:pPr>
              <a:r>
                <a:rPr lang="en-US" sz="2299" b="0" i="0" u="none" strike="noStrike" cap="none">
                  <a:solidFill>
                    <a:srgbClr val="141414"/>
                  </a:solidFill>
                  <a:latin typeface="Arial"/>
                  <a:ea typeface="Arial"/>
                  <a:cs typeface="Arial"/>
                  <a:sym typeface="Arial"/>
                </a:rPr>
                <a:t>There are many solutions worldwide attempting to tackle the virtual fitting room problem. However, these solutions are generally still immature and function more like novelties rather than real products solving genuine customer needs.</a:t>
              </a:r>
              <a:endParaRPr sz="1400" b="0" i="0" u="none" strike="noStrike" cap="none">
                <a:solidFill>
                  <a:srgbClr val="000000"/>
                </a:solidFill>
                <a:latin typeface="Arial"/>
                <a:ea typeface="Arial"/>
                <a:cs typeface="Arial"/>
                <a:sym typeface="Arial"/>
              </a:endParaRPr>
            </a:p>
          </p:txBody>
        </p:sp>
        <p:sp>
          <p:nvSpPr>
            <p:cNvPr id="298" name="Google Shape;298;p8"/>
            <p:cNvSpPr txBox="1"/>
            <p:nvPr/>
          </p:nvSpPr>
          <p:spPr>
            <a:xfrm>
              <a:off x="1991500" y="20108"/>
              <a:ext cx="8341198" cy="625475"/>
            </a:xfrm>
            <a:prstGeom prst="rect">
              <a:avLst/>
            </a:prstGeom>
            <a:noFill/>
            <a:ln>
              <a:noFill/>
            </a:ln>
          </p:spPr>
          <p:txBody>
            <a:bodyPr spcFirstLastPara="1" wrap="square" lIns="0" tIns="0" rIns="0" bIns="0" anchor="t" anchorCtr="0">
              <a:spAutoFit/>
            </a:bodyPr>
            <a:lstStyle/>
            <a:p>
              <a:pPr marL="0" marR="0" lvl="0" indent="0" algn="l" rtl="0">
                <a:lnSpc>
                  <a:spcPct val="115005"/>
                </a:lnSpc>
                <a:spcBef>
                  <a:spcPts val="0"/>
                </a:spcBef>
                <a:spcAft>
                  <a:spcPts val="0"/>
                </a:spcAft>
                <a:buClr>
                  <a:srgbClr val="000000"/>
                </a:buClr>
                <a:buSzPts val="2999"/>
                <a:buFont typeface="Arial"/>
                <a:buNone/>
              </a:pPr>
              <a:r>
                <a:rPr lang="en-US" sz="2999" b="1" i="0" u="none" strike="noStrike" cap="none">
                  <a:solidFill>
                    <a:srgbClr val="141414"/>
                  </a:solidFill>
                  <a:latin typeface="Arial"/>
                  <a:ea typeface="Arial"/>
                  <a:cs typeface="Arial"/>
                  <a:sym typeface="Arial"/>
                </a:rPr>
                <a:t>Clothing Try On</a:t>
              </a:r>
              <a:endParaRPr sz="1400" b="0" i="0" u="none" strike="noStrike" cap="none">
                <a:solidFill>
                  <a:srgbClr val="000000"/>
                </a:solidFill>
                <a:latin typeface="Arial"/>
                <a:ea typeface="Arial"/>
                <a:cs typeface="Arial"/>
                <a:sym typeface="Arial"/>
              </a:endParaRPr>
            </a:p>
          </p:txBody>
        </p:sp>
        <p:sp>
          <p:nvSpPr>
            <p:cNvPr id="299" name="Google Shape;299;p8"/>
            <p:cNvSpPr txBox="1"/>
            <p:nvPr/>
          </p:nvSpPr>
          <p:spPr>
            <a:xfrm>
              <a:off x="0" y="-9525"/>
              <a:ext cx="1095000" cy="287400"/>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Clr>
                  <a:srgbClr val="000000"/>
                </a:buClr>
                <a:buSzPts val="3500"/>
                <a:buFont typeface="Arial"/>
                <a:buNone/>
              </a:pPr>
              <a:endParaRPr sz="1400" b="0" i="0" u="none" strike="noStrike" cap="none">
                <a:solidFill>
                  <a:srgbClr val="000000"/>
                </a:solidFill>
                <a:latin typeface="Arial"/>
                <a:ea typeface="Arial"/>
                <a:cs typeface="Arial"/>
                <a:sym typeface="Arial"/>
              </a:endParaRPr>
            </a:p>
          </p:txBody>
        </p:sp>
      </p:grpSp>
      <p:grpSp>
        <p:nvGrpSpPr>
          <p:cNvPr id="300" name="Google Shape;300;p8"/>
          <p:cNvGrpSpPr/>
          <p:nvPr/>
        </p:nvGrpSpPr>
        <p:grpSpPr>
          <a:xfrm>
            <a:off x="9504442" y="2106127"/>
            <a:ext cx="7211086" cy="1833086"/>
            <a:chOff x="0" y="-9525"/>
            <a:chExt cx="9614781" cy="2444115"/>
          </a:xfrm>
        </p:grpSpPr>
        <p:sp>
          <p:nvSpPr>
            <p:cNvPr id="301" name="Google Shape;301;p8"/>
            <p:cNvSpPr txBox="1"/>
            <p:nvPr/>
          </p:nvSpPr>
          <p:spPr>
            <a:xfrm>
              <a:off x="1853130" y="836083"/>
              <a:ext cx="7761651" cy="1598507"/>
            </a:xfrm>
            <a:prstGeom prst="rect">
              <a:avLst/>
            </a:prstGeom>
            <a:noFill/>
            <a:ln>
              <a:noFill/>
            </a:ln>
          </p:spPr>
          <p:txBody>
            <a:bodyPr spcFirstLastPara="1" wrap="square" lIns="0" tIns="0" rIns="0" bIns="0" anchor="t" anchorCtr="0">
              <a:spAutoFit/>
            </a:bodyPr>
            <a:lstStyle/>
            <a:p>
              <a:pPr marL="0" marR="0" lvl="0" indent="0" algn="just" rtl="0">
                <a:lnSpc>
                  <a:spcPct val="140017"/>
                </a:lnSpc>
                <a:spcBef>
                  <a:spcPts val="0"/>
                </a:spcBef>
                <a:spcAft>
                  <a:spcPts val="0"/>
                </a:spcAft>
                <a:buClr>
                  <a:srgbClr val="000000"/>
                </a:buClr>
                <a:buSzPts val="2299"/>
                <a:buFont typeface="Arial"/>
                <a:buNone/>
              </a:pPr>
              <a:r>
                <a:rPr lang="en-US" sz="2299" b="0" i="0" u="none" strike="noStrike" cap="none">
                  <a:solidFill>
                    <a:srgbClr val="141414"/>
                  </a:solidFill>
                  <a:latin typeface="Arial"/>
                  <a:ea typeface="Arial"/>
                  <a:cs typeface="Arial"/>
                  <a:sym typeface="Arial"/>
                </a:rPr>
                <a:t>When it comes to eyewear and makeup, there are several solutions that are already quite advanced (e.g., </a:t>
              </a:r>
              <a:r>
                <a:rPr lang="en-US" sz="2299" b="0" i="0" u="sng" strike="noStrike" cap="none">
                  <a:solidFill>
                    <a:srgbClr val="141414"/>
                  </a:solidFill>
                  <a:latin typeface="Arial"/>
                  <a:ea typeface="Arial"/>
                  <a:cs typeface="Arial"/>
                  <a:sym typeface="Arial"/>
                  <a:hlinkClick r:id="rId4">
                    <a:extLst>
                      <a:ext uri="{A12FA001-AC4F-418D-AE19-62706E023703}">
                        <ahyp:hlinkClr xmlns:ahyp="http://schemas.microsoft.com/office/drawing/2018/hyperlinkcolor" val="tx"/>
                      </a:ext>
                    </a:extLst>
                  </a:hlinkClick>
                </a:rPr>
                <a:t>L’Oréal</a:t>
              </a:r>
              <a:r>
                <a:rPr lang="en-US" sz="2299" b="0" i="0" u="none" strike="noStrike" cap="none">
                  <a:solidFill>
                    <a:srgbClr val="141414"/>
                  </a:solidFill>
                  <a:latin typeface="Arial"/>
                  <a:ea typeface="Arial"/>
                  <a:cs typeface="Arial"/>
                  <a:sym typeface="Arial"/>
                </a:rPr>
                <a:t>, </a:t>
              </a:r>
              <a:r>
                <a:rPr lang="en-US" sz="2299" b="0" i="0" u="sng" strike="noStrike" cap="none">
                  <a:solidFill>
                    <a:srgbClr val="141414"/>
                  </a:solidFill>
                  <a:latin typeface="Arial"/>
                  <a:ea typeface="Arial"/>
                  <a:cs typeface="Arial"/>
                  <a:sym typeface="Arial"/>
                  <a:hlinkClick r:id="rId5">
                    <a:extLst>
                      <a:ext uri="{A12FA001-AC4F-418D-AE19-62706E023703}">
                        <ahyp:hlinkClr xmlns:ahyp="http://schemas.microsoft.com/office/drawing/2018/hyperlinkcolor" val="tx"/>
                      </a:ext>
                    </a:extLst>
                  </a:hlinkClick>
                </a:rPr>
                <a:t>PerfectCorp</a:t>
              </a:r>
              <a:r>
                <a:rPr lang="en-US" sz="2299" b="0" i="0" u="none" strike="noStrike" cap="none">
                  <a:solidFill>
                    <a:srgbClr val="141414"/>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02" name="Google Shape;302;p8"/>
            <p:cNvSpPr txBox="1"/>
            <p:nvPr/>
          </p:nvSpPr>
          <p:spPr>
            <a:xfrm>
              <a:off x="1853130" y="20108"/>
              <a:ext cx="7761651" cy="625475"/>
            </a:xfrm>
            <a:prstGeom prst="rect">
              <a:avLst/>
            </a:prstGeom>
            <a:noFill/>
            <a:ln>
              <a:noFill/>
            </a:ln>
          </p:spPr>
          <p:txBody>
            <a:bodyPr spcFirstLastPara="1" wrap="square" lIns="0" tIns="0" rIns="0" bIns="0" anchor="t" anchorCtr="0">
              <a:spAutoFit/>
            </a:bodyPr>
            <a:lstStyle/>
            <a:p>
              <a:pPr marL="0" marR="0" lvl="0" indent="0" algn="l" rtl="0">
                <a:lnSpc>
                  <a:spcPct val="115005"/>
                </a:lnSpc>
                <a:spcBef>
                  <a:spcPts val="0"/>
                </a:spcBef>
                <a:spcAft>
                  <a:spcPts val="0"/>
                </a:spcAft>
                <a:buClr>
                  <a:srgbClr val="000000"/>
                </a:buClr>
                <a:buSzPts val="2999"/>
                <a:buFont typeface="Arial"/>
                <a:buNone/>
              </a:pPr>
              <a:r>
                <a:rPr lang="en-US" sz="2999" b="1" i="0" u="none" strike="noStrike" cap="none">
                  <a:solidFill>
                    <a:srgbClr val="141414"/>
                  </a:solidFill>
                  <a:latin typeface="Arial"/>
                  <a:ea typeface="Arial"/>
                  <a:cs typeface="Arial"/>
                  <a:sym typeface="Arial"/>
                </a:rPr>
                <a:t>Makeup and Glasses</a:t>
              </a:r>
              <a:endParaRPr sz="1400" b="0" i="0" u="none" strike="noStrike" cap="none">
                <a:solidFill>
                  <a:srgbClr val="000000"/>
                </a:solidFill>
                <a:latin typeface="Arial"/>
                <a:ea typeface="Arial"/>
                <a:cs typeface="Arial"/>
                <a:sym typeface="Arial"/>
              </a:endParaRPr>
            </a:p>
          </p:txBody>
        </p:sp>
        <p:sp>
          <p:nvSpPr>
            <p:cNvPr id="303" name="Google Shape;303;p8"/>
            <p:cNvSpPr txBox="1"/>
            <p:nvPr/>
          </p:nvSpPr>
          <p:spPr>
            <a:xfrm>
              <a:off x="0" y="-9525"/>
              <a:ext cx="1018800" cy="287400"/>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Clr>
                  <a:srgbClr val="000000"/>
                </a:buClr>
                <a:buSzPts val="3500"/>
                <a:buFont typeface="Arial"/>
                <a:buNone/>
              </a:pPr>
              <a:endParaRPr sz="1400" b="0" i="0" u="none" strike="noStrike" cap="none">
                <a:solidFill>
                  <a:srgbClr val="000000"/>
                </a:solidFill>
                <a:latin typeface="Arial"/>
                <a:ea typeface="Arial"/>
                <a:cs typeface="Arial"/>
                <a:sym typeface="Arial"/>
              </a:endParaRPr>
            </a:p>
          </p:txBody>
        </p:sp>
      </p:grpSp>
      <p:grpSp>
        <p:nvGrpSpPr>
          <p:cNvPr id="304" name="Google Shape;304;p8"/>
          <p:cNvGrpSpPr/>
          <p:nvPr/>
        </p:nvGrpSpPr>
        <p:grpSpPr>
          <a:xfrm>
            <a:off x="5764405" y="5646338"/>
            <a:ext cx="6759190" cy="4211161"/>
            <a:chOff x="0" y="-28575"/>
            <a:chExt cx="9012254" cy="5614882"/>
          </a:xfrm>
        </p:grpSpPr>
        <p:sp>
          <p:nvSpPr>
            <p:cNvPr id="305" name="Google Shape;305;p8"/>
            <p:cNvSpPr txBox="1"/>
            <p:nvPr/>
          </p:nvSpPr>
          <p:spPr>
            <a:xfrm>
              <a:off x="0" y="787400"/>
              <a:ext cx="9012254" cy="4798907"/>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Clr>
                  <a:srgbClr val="000000"/>
                </a:buClr>
                <a:buSzPts val="2300"/>
                <a:buFont typeface="Arial"/>
                <a:buNone/>
              </a:pPr>
              <a:r>
                <a:rPr lang="en-US" sz="2300" b="0" i="0" u="none" strike="noStrike" cap="none">
                  <a:solidFill>
                    <a:srgbClr val="141414"/>
                  </a:solidFill>
                  <a:latin typeface="Arial"/>
                  <a:ea typeface="Arial"/>
                  <a:cs typeface="Arial"/>
                  <a:sym typeface="Arial"/>
                </a:rPr>
                <a:t>Therefore, we see a chance of becoming the first practically used solution in the realm of virtual fitting rooms.</a:t>
              </a:r>
              <a:endParaRPr sz="1400" b="0" i="0" u="none" strike="noStrike" cap="none">
                <a:solidFill>
                  <a:srgbClr val="000000"/>
                </a:solidFill>
                <a:latin typeface="Arial"/>
                <a:ea typeface="Arial"/>
                <a:cs typeface="Arial"/>
                <a:sym typeface="Arial"/>
              </a:endParaRPr>
            </a:p>
            <a:p>
              <a:pPr marL="0" marR="0" lvl="0" indent="0" algn="just" rtl="0">
                <a:lnSpc>
                  <a:spcPct val="140000"/>
                </a:lnSpc>
                <a:spcBef>
                  <a:spcPts val="0"/>
                </a:spcBef>
                <a:spcAft>
                  <a:spcPts val="0"/>
                </a:spcAft>
                <a:buClr>
                  <a:srgbClr val="000000"/>
                </a:buClr>
                <a:buSzPts val="2300"/>
                <a:buFont typeface="Arial"/>
                <a:buNone/>
              </a:pPr>
              <a:endParaRPr sz="2300" b="0" i="0" u="none" strike="noStrike" cap="none">
                <a:solidFill>
                  <a:srgbClr val="141414"/>
                </a:solidFill>
                <a:latin typeface="Arial"/>
                <a:ea typeface="Arial"/>
                <a:cs typeface="Arial"/>
                <a:sym typeface="Arial"/>
              </a:endParaRPr>
            </a:p>
            <a:p>
              <a:pPr marL="0" marR="0" lvl="0" indent="0" algn="just" rtl="0">
                <a:lnSpc>
                  <a:spcPct val="140000"/>
                </a:lnSpc>
                <a:spcBef>
                  <a:spcPts val="0"/>
                </a:spcBef>
                <a:spcAft>
                  <a:spcPts val="0"/>
                </a:spcAft>
                <a:buClr>
                  <a:srgbClr val="000000"/>
                </a:buClr>
                <a:buSzPts val="2300"/>
                <a:buFont typeface="Arial"/>
                <a:buNone/>
              </a:pPr>
              <a:r>
                <a:rPr lang="en-US" sz="2300" b="0" i="0" u="none" strike="noStrike" cap="none">
                  <a:solidFill>
                    <a:srgbClr val="141414"/>
                  </a:solidFill>
                  <a:latin typeface="Arial"/>
                  <a:ea typeface="Arial"/>
                  <a:cs typeface="Arial"/>
                  <a:sym typeface="Arial"/>
                </a:rPr>
                <a:t>Comprehensive description of the best solutions:</a:t>
              </a:r>
              <a:endParaRPr sz="1400" b="0" i="0" u="none" strike="noStrike" cap="none">
                <a:solidFill>
                  <a:srgbClr val="000000"/>
                </a:solidFill>
                <a:latin typeface="Arial"/>
                <a:ea typeface="Arial"/>
                <a:cs typeface="Arial"/>
                <a:sym typeface="Arial"/>
              </a:endParaRPr>
            </a:p>
            <a:p>
              <a:pPr marL="0" marR="0" lvl="0" indent="0" algn="just" rtl="0">
                <a:lnSpc>
                  <a:spcPct val="140017"/>
                </a:lnSpc>
                <a:spcBef>
                  <a:spcPts val="0"/>
                </a:spcBef>
                <a:spcAft>
                  <a:spcPts val="0"/>
                </a:spcAft>
                <a:buClr>
                  <a:srgbClr val="000000"/>
                </a:buClr>
                <a:buSzPts val="2299"/>
                <a:buFont typeface="Arial"/>
                <a:buNone/>
              </a:pPr>
              <a:r>
                <a:rPr lang="en-US" sz="2299" b="0" i="0" u="sng" strike="noStrike" cap="none">
                  <a:solidFill>
                    <a:srgbClr val="141414"/>
                  </a:solidFill>
                  <a:latin typeface="Arial"/>
                  <a:ea typeface="Arial"/>
                  <a:cs typeface="Arial"/>
                  <a:sym typeface="Arial"/>
                  <a:hlinkClick r:id="rId6">
                    <a:extLst>
                      <a:ext uri="{A12FA001-AC4F-418D-AE19-62706E023703}">
                        <ahyp:hlinkClr xmlns:ahyp="http://schemas.microsoft.com/office/drawing/2018/hyperlinkcolor" val="tx"/>
                      </a:ext>
                    </a:extLst>
                  </a:hlinkClick>
                </a:rPr>
                <a:t>https://docs.google.com/document/d/1PdeUl9FoaH_0mfJpdBnX8_qBXh3yjdMn/edit?usp=sharing&amp;ouid=118266537685445163856&amp;rtpof=true&amp;sd=true</a:t>
              </a:r>
              <a:endParaRPr sz="1400" b="0" i="0" u="none" strike="noStrike" cap="none">
                <a:solidFill>
                  <a:srgbClr val="000000"/>
                </a:solidFill>
                <a:latin typeface="Arial"/>
                <a:ea typeface="Arial"/>
                <a:cs typeface="Arial"/>
                <a:sym typeface="Arial"/>
              </a:endParaRPr>
            </a:p>
          </p:txBody>
        </p:sp>
        <p:sp>
          <p:nvSpPr>
            <p:cNvPr id="306" name="Google Shape;306;p8"/>
            <p:cNvSpPr txBox="1"/>
            <p:nvPr/>
          </p:nvSpPr>
          <p:spPr>
            <a:xfrm>
              <a:off x="0" y="-28575"/>
              <a:ext cx="9012254" cy="625475"/>
            </a:xfrm>
            <a:prstGeom prst="rect">
              <a:avLst/>
            </a:prstGeom>
            <a:noFill/>
            <a:ln>
              <a:noFill/>
            </a:ln>
          </p:spPr>
          <p:txBody>
            <a:bodyPr spcFirstLastPara="1" wrap="square" lIns="0" tIns="0" rIns="0" bIns="0" anchor="t" anchorCtr="0">
              <a:spAutoFit/>
            </a:bodyPr>
            <a:lstStyle/>
            <a:p>
              <a:pPr marL="0" marR="0" lvl="0" indent="0" algn="ctr" rtl="0">
                <a:lnSpc>
                  <a:spcPct val="115005"/>
                </a:lnSpc>
                <a:spcBef>
                  <a:spcPts val="0"/>
                </a:spcBef>
                <a:spcAft>
                  <a:spcPts val="0"/>
                </a:spcAft>
                <a:buClr>
                  <a:srgbClr val="000000"/>
                </a:buClr>
                <a:buSzPts val="2999"/>
                <a:buFont typeface="Arial"/>
                <a:buNone/>
              </a:pPr>
              <a:r>
                <a:rPr lang="en-US" sz="2999" b="1" i="0" u="none" strike="noStrike" cap="none">
                  <a:solidFill>
                    <a:srgbClr val="141414"/>
                  </a:solidFill>
                  <a:latin typeface="Arial"/>
                  <a:ea typeface="Arial"/>
                  <a:cs typeface="Arial"/>
                  <a:sym typeface="Arial"/>
                </a:rPr>
                <a:t>Our opportunity</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10"/>
          <p:cNvSpPr/>
          <p:nvPr/>
        </p:nvSpPr>
        <p:spPr>
          <a:xfrm>
            <a:off x="4788294" y="178949"/>
            <a:ext cx="4891991" cy="9929101"/>
          </a:xfrm>
          <a:custGeom>
            <a:avLst/>
            <a:gdLst/>
            <a:ahLst/>
            <a:cxnLst/>
            <a:rect l="l" t="t" r="r" b="b"/>
            <a:pathLst>
              <a:path w="6522655" h="13238802" extrusionOk="0">
                <a:moveTo>
                  <a:pt x="0" y="0"/>
                </a:moveTo>
                <a:lnTo>
                  <a:pt x="6522655" y="0"/>
                </a:lnTo>
                <a:lnTo>
                  <a:pt x="6522655" y="13238802"/>
                </a:lnTo>
                <a:lnTo>
                  <a:pt x="0" y="13238802"/>
                </a:lnTo>
                <a:lnTo>
                  <a:pt x="0" y="0"/>
                </a:lnTo>
                <a:close/>
              </a:path>
            </a:pathLst>
          </a:custGeom>
          <a:blipFill rotWithShape="1">
            <a:blip r:embed="rId3">
              <a:alphaModFix/>
            </a:blip>
            <a:stretch>
              <a:fillRect/>
            </a:stretch>
          </a:blipFill>
          <a:ln>
            <a:noFill/>
          </a:ln>
        </p:spPr>
      </p:sp>
      <p:sp>
        <p:nvSpPr>
          <p:cNvPr id="312" name="Google Shape;312;p10"/>
          <p:cNvSpPr/>
          <p:nvPr/>
        </p:nvSpPr>
        <p:spPr>
          <a:xfrm>
            <a:off x="13396009" y="178949"/>
            <a:ext cx="4891991" cy="9929101"/>
          </a:xfrm>
          <a:custGeom>
            <a:avLst/>
            <a:gdLst/>
            <a:ahLst/>
            <a:cxnLst/>
            <a:rect l="l" t="t" r="r" b="b"/>
            <a:pathLst>
              <a:path w="6522655" h="13238802" extrusionOk="0">
                <a:moveTo>
                  <a:pt x="0" y="0"/>
                </a:moveTo>
                <a:lnTo>
                  <a:pt x="6522655" y="0"/>
                </a:lnTo>
                <a:lnTo>
                  <a:pt x="6522655" y="13238802"/>
                </a:lnTo>
                <a:lnTo>
                  <a:pt x="0" y="13238802"/>
                </a:lnTo>
                <a:lnTo>
                  <a:pt x="0" y="0"/>
                </a:lnTo>
                <a:close/>
              </a:path>
            </a:pathLst>
          </a:custGeom>
          <a:blipFill rotWithShape="1">
            <a:blip r:embed="rId4">
              <a:alphaModFix/>
            </a:blip>
            <a:stretch>
              <a:fillRect/>
            </a:stretch>
          </a:blipFill>
          <a:ln>
            <a:noFill/>
          </a:ln>
        </p:spPr>
      </p:sp>
      <p:sp>
        <p:nvSpPr>
          <p:cNvPr id="313" name="Google Shape;313;p10"/>
          <p:cNvSpPr/>
          <p:nvPr/>
        </p:nvSpPr>
        <p:spPr>
          <a:xfrm>
            <a:off x="9019416" y="178949"/>
            <a:ext cx="4891991" cy="9929101"/>
          </a:xfrm>
          <a:custGeom>
            <a:avLst/>
            <a:gdLst/>
            <a:ahLst/>
            <a:cxnLst/>
            <a:rect l="l" t="t" r="r" b="b"/>
            <a:pathLst>
              <a:path w="6522655" h="13238802" extrusionOk="0">
                <a:moveTo>
                  <a:pt x="0" y="0"/>
                </a:moveTo>
                <a:lnTo>
                  <a:pt x="6522655" y="0"/>
                </a:lnTo>
                <a:lnTo>
                  <a:pt x="6522655" y="13238802"/>
                </a:lnTo>
                <a:lnTo>
                  <a:pt x="0" y="13238802"/>
                </a:lnTo>
                <a:lnTo>
                  <a:pt x="0" y="0"/>
                </a:lnTo>
                <a:close/>
              </a:path>
            </a:pathLst>
          </a:custGeom>
          <a:blipFill rotWithShape="1">
            <a:blip r:embed="rId5">
              <a:alphaModFix/>
            </a:blip>
            <a:stretch>
              <a:fillRect/>
            </a:stretch>
          </a:blipFill>
          <a:ln>
            <a:noFill/>
          </a:ln>
        </p:spPr>
      </p:sp>
      <p:sp>
        <p:nvSpPr>
          <p:cNvPr id="314" name="Google Shape;314;p10"/>
          <p:cNvSpPr txBox="1"/>
          <p:nvPr/>
        </p:nvSpPr>
        <p:spPr>
          <a:xfrm>
            <a:off x="201725" y="574677"/>
            <a:ext cx="4466994" cy="4568823"/>
          </a:xfrm>
          <a:prstGeom prst="rect">
            <a:avLst/>
          </a:prstGeom>
          <a:noFill/>
          <a:ln>
            <a:noFill/>
          </a:ln>
        </p:spPr>
        <p:txBody>
          <a:bodyPr spcFirstLastPara="1" wrap="square" lIns="0" tIns="0" rIns="0" bIns="0" anchor="t" anchorCtr="0">
            <a:spAutoFit/>
          </a:bodyPr>
          <a:lstStyle/>
          <a:p>
            <a:pPr marL="0" marR="0" lvl="0" indent="0" algn="l" rtl="0">
              <a:lnSpc>
                <a:spcPct val="110001"/>
              </a:lnSpc>
              <a:spcBef>
                <a:spcPts val="0"/>
              </a:spcBef>
              <a:spcAft>
                <a:spcPts val="0"/>
              </a:spcAft>
              <a:buClr>
                <a:srgbClr val="000000"/>
              </a:buClr>
              <a:buSzPts val="7999"/>
              <a:buFont typeface="Arial"/>
              <a:buNone/>
            </a:pPr>
            <a:r>
              <a:rPr lang="en-US" sz="7999" b="0" i="0" u="none" strike="noStrike" cap="none">
                <a:solidFill>
                  <a:srgbClr val="141414"/>
                </a:solidFill>
                <a:latin typeface="Arial"/>
                <a:ea typeface="Arial"/>
                <a:cs typeface="Arial"/>
                <a:sym typeface="Arial"/>
              </a:rPr>
              <a:t>Virtual fitting on your own photo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11"/>
          <p:cNvSpPr/>
          <p:nvPr/>
        </p:nvSpPr>
        <p:spPr>
          <a:xfrm>
            <a:off x="537878" y="0"/>
            <a:ext cx="5068325" cy="10287000"/>
          </a:xfrm>
          <a:custGeom>
            <a:avLst/>
            <a:gdLst/>
            <a:ahLst/>
            <a:cxnLst/>
            <a:rect l="l" t="t" r="r" b="b"/>
            <a:pathLst>
              <a:path w="6757767" h="13716000" extrusionOk="0">
                <a:moveTo>
                  <a:pt x="0" y="0"/>
                </a:moveTo>
                <a:lnTo>
                  <a:pt x="6757767" y="0"/>
                </a:lnTo>
                <a:lnTo>
                  <a:pt x="6757767" y="13716000"/>
                </a:lnTo>
                <a:lnTo>
                  <a:pt x="0" y="13716000"/>
                </a:lnTo>
                <a:lnTo>
                  <a:pt x="0" y="0"/>
                </a:lnTo>
                <a:close/>
              </a:path>
            </a:pathLst>
          </a:custGeom>
          <a:blipFill rotWithShape="1">
            <a:blip r:embed="rId3">
              <a:alphaModFix/>
            </a:blip>
            <a:stretch>
              <a:fillRect/>
            </a:stretch>
          </a:blipFill>
          <a:ln>
            <a:noFill/>
          </a:ln>
        </p:spPr>
      </p:sp>
      <p:sp>
        <p:nvSpPr>
          <p:cNvPr id="320" name="Google Shape;320;p11"/>
          <p:cNvSpPr/>
          <p:nvPr/>
        </p:nvSpPr>
        <p:spPr>
          <a:xfrm>
            <a:off x="12619961" y="0"/>
            <a:ext cx="5068325" cy="10287000"/>
          </a:xfrm>
          <a:custGeom>
            <a:avLst/>
            <a:gdLst/>
            <a:ahLst/>
            <a:cxnLst/>
            <a:rect l="l" t="t" r="r" b="b"/>
            <a:pathLst>
              <a:path w="6757767" h="13716000" extrusionOk="0">
                <a:moveTo>
                  <a:pt x="0" y="0"/>
                </a:moveTo>
                <a:lnTo>
                  <a:pt x="6757767" y="0"/>
                </a:lnTo>
                <a:lnTo>
                  <a:pt x="6757767" y="13716000"/>
                </a:lnTo>
                <a:lnTo>
                  <a:pt x="0" y="13716000"/>
                </a:lnTo>
                <a:lnTo>
                  <a:pt x="0" y="0"/>
                </a:lnTo>
                <a:close/>
              </a:path>
            </a:pathLst>
          </a:custGeom>
          <a:blipFill rotWithShape="1">
            <a:blip r:embed="rId4">
              <a:alphaModFix/>
            </a:blip>
            <a:stretch>
              <a:fillRect/>
            </a:stretch>
          </a:blipFill>
          <a:ln>
            <a:noFill/>
          </a:ln>
        </p:spPr>
      </p:sp>
      <p:sp>
        <p:nvSpPr>
          <p:cNvPr id="321" name="Google Shape;321;p11"/>
          <p:cNvSpPr/>
          <p:nvPr/>
        </p:nvSpPr>
        <p:spPr>
          <a:xfrm>
            <a:off x="6580086" y="0"/>
            <a:ext cx="5068325" cy="10287000"/>
          </a:xfrm>
          <a:custGeom>
            <a:avLst/>
            <a:gdLst/>
            <a:ahLst/>
            <a:cxnLst/>
            <a:rect l="l" t="t" r="r" b="b"/>
            <a:pathLst>
              <a:path w="6757767" h="13716000" extrusionOk="0">
                <a:moveTo>
                  <a:pt x="0" y="0"/>
                </a:moveTo>
                <a:lnTo>
                  <a:pt x="6757767" y="0"/>
                </a:lnTo>
                <a:lnTo>
                  <a:pt x="6757767" y="13716000"/>
                </a:lnTo>
                <a:lnTo>
                  <a:pt x="0" y="13716000"/>
                </a:lnTo>
                <a:lnTo>
                  <a:pt x="0" y="0"/>
                </a:lnTo>
                <a:close/>
              </a:path>
            </a:pathLst>
          </a:custGeom>
          <a:blipFill rotWithShape="1">
            <a:blip r:embed="rId5">
              <a:alphaModFix/>
            </a:blip>
            <a:stretch>
              <a:fillRect/>
            </a:stretch>
          </a:blipFill>
          <a:ln>
            <a:noFill/>
          </a:ln>
        </p:spPr>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E34BF9EED70A2E4EA8A5D87711FE3BE5" ma:contentTypeVersion="7" ma:contentTypeDescription="Utwórz nowy dokument." ma:contentTypeScope="" ma:versionID="3cf6372ec34742bb875ce66eddd6df92">
  <xsd:schema xmlns:xsd="http://www.w3.org/2001/XMLSchema" xmlns:xs="http://www.w3.org/2001/XMLSchema" xmlns:p="http://schemas.microsoft.com/office/2006/metadata/properties" xmlns:ns2="485fb57a-2085-469d-ad4a-be15a47c5fc2" targetNamespace="http://schemas.microsoft.com/office/2006/metadata/properties" ma:root="true" ma:fieldsID="9308ac352cd2db0dbc5c5f1676187c29" ns2:_="">
    <xsd:import namespace="485fb57a-2085-469d-ad4a-be15a47c5fc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5fb57a-2085-469d-ad4a-be15a47c5fc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zawartości"/>
        <xsd:element ref="dc:title" minOccurs="0" maxOccurs="1" ma:index="4" ma:displayName="Tytu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4F9551A-5F3C-4CBC-90B6-8DAD9530270F}"/>
</file>

<file path=customXml/itemProps2.xml><?xml version="1.0" encoding="utf-8"?>
<ds:datastoreItem xmlns:ds="http://schemas.openxmlformats.org/officeDocument/2006/customXml" ds:itemID="{5DC99BA9-E5F0-4085-AF72-BA9F03BD6CC7}">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22329B0B-1E60-4999-B86E-611080225ED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12</Slides>
  <Notes>12</Notes>
  <HiddenSlides>0</HiddenSlide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revision>1</cp:revision>
  <dcterms:created xsi:type="dcterms:W3CDTF">2006-08-16T00:00:00Z</dcterms:created>
  <dcterms:modified xsi:type="dcterms:W3CDTF">2025-11-18T10:06:13Z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0x010100E34BF9EED70A2E4EA8A5D87711FE3BE5</vt:lpwstr>
  </property>
</Properties>
</file>