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</p:sldMasterIdLst>
  <p:notesMasterIdLst>
    <p:notesMasterId r:id="rId19"/>
  </p:notesMasterIdLst>
  <p:sldIdLst>
    <p:sldId id="286" r:id="rId5"/>
    <p:sldId id="273" r:id="rId6"/>
    <p:sldId id="258" r:id="rId7"/>
    <p:sldId id="302" r:id="rId8"/>
    <p:sldId id="303" r:id="rId9"/>
    <p:sldId id="276" r:id="rId10"/>
    <p:sldId id="277" r:id="rId11"/>
    <p:sldId id="304" r:id="rId12"/>
    <p:sldId id="279" r:id="rId13"/>
    <p:sldId id="300" r:id="rId14"/>
    <p:sldId id="301" r:id="rId15"/>
    <p:sldId id="305" r:id="rId16"/>
    <p:sldId id="291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3A21"/>
    <a:srgbClr val="F4E4C8"/>
    <a:srgbClr val="3A2F1B"/>
    <a:srgbClr val="D9BF96"/>
    <a:srgbClr val="F1E3CC"/>
    <a:srgbClr val="F3D79F"/>
    <a:srgbClr val="C7A87B"/>
    <a:srgbClr val="EB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79CDF-1173-B44F-8875-67805406E8FA}" v="2092" dt="2025-11-18T00:18:23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2"/>
    <p:restoredTop sz="94737"/>
  </p:normalViewPr>
  <p:slideViewPr>
    <p:cSldViewPr snapToGrid="0">
      <p:cViewPr varScale="1">
        <p:scale>
          <a:sx n="96" d="100"/>
          <a:sy n="96" d="100"/>
        </p:scale>
        <p:origin x="19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01EDE-2359-6343-B358-880AF160FD6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922A8-1BE1-EE4D-918C-2B9C005AB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5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922A8-1BE1-EE4D-918C-2B9C005ABE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80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922A8-1BE1-EE4D-918C-2B9C005ABE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56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922A8-1BE1-EE4D-918C-2B9C005ABE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1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07705-8DD2-9C00-FF29-37CFA6DA7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9153E-3BC7-F2AC-1786-FCBCA9ED7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D2EA6-CBBE-41A9-8F9B-D68D405CA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E6188-8365-BA82-5462-7071FCB8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A6135-F2FC-363A-424D-5502F1D9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2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4ECD-74AA-7752-2813-28F30A41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E7F41-199C-3C25-5F90-9DCDC3F73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1BC46-C384-99FD-6167-0C398A07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A8D8D-32A6-3FDB-7BA5-2D0E42AE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C1646-D136-F57B-0B0F-3AA2912CA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BE12C5-E390-FE94-14E5-FCDFF0EA87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290F3-D4A9-E996-70A4-18743B6D8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93963-DA86-EEE8-302F-CDACA999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04EC-FCEB-9645-CB29-71E2D273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8E607-B2D1-1166-1114-45B1EB90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1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BB273-053E-A73A-6401-C1651877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68022-7E3C-6789-894B-9ECE7731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9A9AB-F5CF-8BAB-20C2-92519DA5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9F83F-DE7A-7F34-8544-DCAEE19A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C9B9C-F289-B3B8-4EBE-9D15C90B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6010-6435-F1BF-21D2-C1706FA3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66550-B32C-E8E2-5FA1-AE14F24A0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3E671-A76F-E086-A28A-074AAB19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2BC87-4897-CC1C-FCD6-D9BB5346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9AA74-8923-58C9-BE92-76E152B0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3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3A81-D01B-145F-6813-D5557A73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37A38-894E-58BC-370F-0FD18A902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C3286-B1B9-9549-5B31-0F1FF0474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C5354-27D1-4E50-7ECB-87FC19E02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ADB7F-BED8-9097-2296-497F7430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679DC-8CA4-CC6A-C118-DCCFC695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9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93EE-2945-CE05-9E92-0DC8F8BCF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8841B-2C6A-58AB-D117-7A7EDA9C6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AA838-86DF-0F98-175F-246641BE8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E3742A-05BB-BA86-46E0-949E2B540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F4CBE0-502B-E7AB-E71D-E769FB221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1E9A3-8D78-D723-D746-022A6A46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1783C-3A40-69BB-EDAA-E886152D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B68B79-0CE4-23F2-1971-A767BA14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4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10608-4546-9F98-F973-DE4926E2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25DE3-EB79-BF8A-1CDB-E2095446B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B85B2-C40C-BC39-DFB5-6042562D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63AA7-03D3-F334-A37C-976CF6DB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0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E3C42-C626-4DED-6373-8CCE5AB3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BD8D8-4A4E-6FE7-84E8-790D2E55A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6FA27-3625-A17B-025C-70BB525B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3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5501-DB98-17E8-C789-83C9B45D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1C2E-0FD6-5F6F-AB79-0E8E3B90C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DD644-F11C-BE09-6767-3C984A760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35080-CE55-0144-78FB-698F6A75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5A948-3F79-DFAD-03D8-18C1F41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2BD11-3B0E-D7B7-EE0F-0B99A12E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36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204A-F2F4-28DB-EB5B-3534B867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0F225-F6A4-11E7-7932-59875674D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DFB12-0C1B-0170-7B73-6CDA4128C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25BED-2561-7C85-8FEB-311691FC1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26596-900F-46D0-E85D-B3D281827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C86C9-9411-5789-BD25-63FEEB4C4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8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1E3CC"/>
            </a:gs>
            <a:gs pos="100000">
              <a:srgbClr val="F3D79F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D9BF9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D28D98-90DF-42C6-0946-CDFFA64E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86E72-8491-3FA7-73E9-BC431EF25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E1F9C-12FC-DB8C-656E-A67F4F366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E195B-C2AC-0F4C-9D66-1573BD44C3F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A6D0B-F386-415C-E1BC-962E52894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35EF-05E3-D7E9-607C-D46C916DF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FE76BD-A000-4B42-B2DB-34901EB36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5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84A51-B9E2-1E42-955C-B448E6B2D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F47968-4AE9-386A-8D5F-2832B8AE0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79" y="412955"/>
            <a:ext cx="5255842" cy="60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29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7764F-63B3-B2C6-67ED-EE94B780B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E38F39B-F376-DC2D-C530-27E1848386AF}"/>
              </a:ext>
            </a:extLst>
          </p:cNvPr>
          <p:cNvSpPr txBox="1"/>
          <p:nvPr/>
        </p:nvSpPr>
        <p:spPr>
          <a:xfrm>
            <a:off x="6831106" y="3476659"/>
            <a:ext cx="4333975" cy="2286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Aplikacja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edukacyjna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Interaktywny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przewodnik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Gwarowa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gra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miejska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4F3F7-6D9C-FED8-3D4F-7F2F19352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576" y="4622998"/>
            <a:ext cx="2318853" cy="754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CCC85-6076-5D30-EEAF-94D283AA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89" y="3053338"/>
            <a:ext cx="2561775" cy="1214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DB03E-C6BA-C91C-4E84-7E2E316F3E87}"/>
              </a:ext>
            </a:extLst>
          </p:cNvPr>
          <p:cNvSpPr txBox="1"/>
          <p:nvPr/>
        </p:nvSpPr>
        <p:spPr>
          <a:xfrm>
            <a:off x="1314226" y="2113106"/>
            <a:ext cx="3156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Uwierzyli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w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nas</a:t>
            </a: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FE4CF-75AB-674A-78EB-2F5E68029375}"/>
              </a:ext>
            </a:extLst>
          </p:cNvPr>
          <p:cNvSpPr txBox="1"/>
          <p:nvPr/>
        </p:nvSpPr>
        <p:spPr>
          <a:xfrm>
            <a:off x="6251556" y="2113106"/>
            <a:ext cx="4913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Produkty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dla</a:t>
            </a:r>
            <a:b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mieszkańców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turystów</a:t>
            </a: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4F013D-FC17-34B9-C0EB-225BBA43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Czym</a:t>
            </a:r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Tej Aj </a:t>
            </a:r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może</a:t>
            </a:r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się</a:t>
            </a:r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stać</a:t>
            </a:r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584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ECAC4-CAC5-3AF5-21F0-FCA2D87D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DAF9D52-AB52-79FD-E527-48AB20BE15E5}"/>
              </a:ext>
            </a:extLst>
          </p:cNvPr>
          <p:cNvSpPr txBox="1"/>
          <p:nvPr/>
        </p:nvSpPr>
        <p:spPr>
          <a:xfrm>
            <a:off x="1729155" y="3053338"/>
            <a:ext cx="2929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Zagrożone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gwary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b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dialekty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języki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C72E0-3637-D03A-6BCC-76D48E93F2F2}"/>
              </a:ext>
            </a:extLst>
          </p:cNvPr>
          <p:cNvSpPr txBox="1"/>
          <p:nvPr/>
        </p:nvSpPr>
        <p:spPr>
          <a:xfrm>
            <a:off x="1016935" y="2107456"/>
            <a:ext cx="423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Ochrona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dziedzictwa</a:t>
            </a: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C1DB8-E5E5-EF0C-5911-6AE28BE73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47" y="4476676"/>
            <a:ext cx="2023223" cy="1507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1BD14B-FEAB-BD71-9EDC-E7D80301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Czym</a:t>
            </a:r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Tej Aj </a:t>
            </a:r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może</a:t>
            </a:r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się</a:t>
            </a:r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stać</a:t>
            </a:r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4290A1-92EA-E262-F9E1-C419F730983D}"/>
              </a:ext>
            </a:extLst>
          </p:cNvPr>
          <p:cNvSpPr txBox="1"/>
          <p:nvPr/>
        </p:nvSpPr>
        <p:spPr>
          <a:xfrm>
            <a:off x="8653275" y="2107455"/>
            <a:ext cx="1441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Biznes</a:t>
            </a: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0D691-A4A8-4C5C-834F-1C7E0D99ADD0}"/>
              </a:ext>
            </a:extLst>
          </p:cNvPr>
          <p:cNvSpPr txBox="1"/>
          <p:nvPr/>
        </p:nvSpPr>
        <p:spPr>
          <a:xfrm>
            <a:off x="9015298" y="2984408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4B3A21"/>
                </a:solidFill>
                <a:latin typeface="Helvetica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D82BE-7B59-2DA4-ECBD-92D2CB286817}"/>
              </a:ext>
            </a:extLst>
          </p:cNvPr>
          <p:cNvSpPr txBox="1"/>
          <p:nvPr/>
        </p:nvSpPr>
        <p:spPr>
          <a:xfrm rot="20572145">
            <a:off x="9449873" y="4266781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4B3A21"/>
                </a:solidFill>
                <a:latin typeface="Helvetica" pitchFamily="2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B7923-2536-ABD0-9309-F026D201E0D3}"/>
              </a:ext>
            </a:extLst>
          </p:cNvPr>
          <p:cNvSpPr txBox="1"/>
          <p:nvPr/>
        </p:nvSpPr>
        <p:spPr>
          <a:xfrm rot="816148">
            <a:off x="8093195" y="3769238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4B3A21"/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0055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2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AD48-EEF0-6F54-034A-55DEF2B0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595F3C-F71F-B192-0574-D90F05B74B34}"/>
              </a:ext>
            </a:extLst>
          </p:cNvPr>
          <p:cNvSpPr txBox="1">
            <a:spLocks/>
          </p:cNvSpPr>
          <p:nvPr/>
        </p:nvSpPr>
        <p:spPr>
          <a:xfrm>
            <a:off x="838200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986CB-3F12-68BE-DC3E-004E8801E779}"/>
              </a:ext>
            </a:extLst>
          </p:cNvPr>
          <p:cNvSpPr txBox="1"/>
          <p:nvPr/>
        </p:nvSpPr>
        <p:spPr>
          <a:xfrm>
            <a:off x="1035444" y="1522033"/>
            <a:ext cx="21194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Jędrek</a:t>
            </a:r>
            <a:b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AI Engineer</a:t>
            </a: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57751-458D-3717-C9A4-1F1B07D94D2D}"/>
              </a:ext>
            </a:extLst>
          </p:cNvPr>
          <p:cNvSpPr txBox="1"/>
          <p:nvPr/>
        </p:nvSpPr>
        <p:spPr>
          <a:xfrm>
            <a:off x="9141367" y="1522032"/>
            <a:ext cx="21194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Kuba</a:t>
            </a:r>
            <a:b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AI Engineer</a:t>
            </a:r>
            <a:endParaRPr lang="en-US" sz="3600" b="1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466BF-0AC9-7186-2ED9-F3B130FB99A9}"/>
              </a:ext>
            </a:extLst>
          </p:cNvPr>
          <p:cNvSpPr txBox="1"/>
          <p:nvPr/>
        </p:nvSpPr>
        <p:spPr>
          <a:xfrm>
            <a:off x="293947" y="3882561"/>
            <a:ext cx="369043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Wojtek</a:t>
            </a:r>
            <a:b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Full Stack Developer</a:t>
            </a: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E85F6-F6D5-79B1-2C8D-5A28F202E201}"/>
              </a:ext>
            </a:extLst>
          </p:cNvPr>
          <p:cNvSpPr txBox="1"/>
          <p:nvPr/>
        </p:nvSpPr>
        <p:spPr>
          <a:xfrm>
            <a:off x="8504174" y="3882562"/>
            <a:ext cx="339387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Janek</a:t>
            </a:r>
          </a:p>
          <a:p>
            <a:pPr algn="ctr"/>
            <a:r>
              <a:rPr lang="en-US" sz="32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IT Project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F3E16-89E3-04CF-50B4-51F9D020D868}"/>
              </a:ext>
            </a:extLst>
          </p:cNvPr>
          <p:cNvSpPr txBox="1"/>
          <p:nvPr/>
        </p:nvSpPr>
        <p:spPr>
          <a:xfrm>
            <a:off x="3759462" y="5842991"/>
            <a:ext cx="4673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Prof. </a:t>
            </a:r>
            <a: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Krzysztof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Jassem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F23AB-32E1-4F6D-6B0D-5D4B3B5A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678"/>
            <a:ext cx="10515600" cy="90589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91E69-8355-E899-81BF-57CFC72FA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504" y="1522033"/>
            <a:ext cx="3048990" cy="349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4F875-3200-6C78-74A5-4E22C6B67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69496-8F55-EFF1-FDE3-C5FBF16CB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428" y="3619470"/>
            <a:ext cx="2461232" cy="670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6AD4B1-1111-468D-C9DC-6B8D6D17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702" y="2364896"/>
            <a:ext cx="3140684" cy="895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6EFC26-9355-8054-A53A-75AB5190E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112" y="1904863"/>
            <a:ext cx="2561775" cy="1214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0B16B-5D8A-1EE9-3396-6A770B32F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05" y="2364896"/>
            <a:ext cx="2318853" cy="754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EEBD39-BE5D-BC6A-7911-7703A61A6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934" y="3561573"/>
            <a:ext cx="1604131" cy="821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D3BE3C-63B6-FCE7-B866-8C4EEB5D4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53" y="3350994"/>
            <a:ext cx="2470355" cy="12494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19FDCF-4037-714B-99D4-47C4F0BF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32" y="373075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Partnerzy</a:t>
            </a:r>
            <a:endParaRPr lang="en-US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4128D-1009-3FC5-CD02-D8496E881F1B}"/>
              </a:ext>
            </a:extLst>
          </p:cNvPr>
          <p:cNvSpPr txBox="1"/>
          <p:nvPr/>
        </p:nvSpPr>
        <p:spPr>
          <a:xfrm>
            <a:off x="8621702" y="4771422"/>
            <a:ext cx="314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Specjaliści</a:t>
            </a:r>
            <a:r>
              <a:rPr lang="en-US" sz="2400" b="1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 NLP:</a:t>
            </a:r>
          </a:p>
          <a:p>
            <a:pPr algn="ctr"/>
            <a:r>
              <a:rPr lang="en-US" sz="2400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dr Rafał Jaworski</a:t>
            </a:r>
          </a:p>
          <a:p>
            <a:pPr algn="ctr"/>
            <a:r>
              <a:rPr lang="en-US" sz="2400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Marcin Walas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2558D9-C291-0E8B-56F5-85A956059C41}"/>
              </a:ext>
            </a:extLst>
          </p:cNvPr>
          <p:cNvSpPr txBox="1"/>
          <p:nvPr/>
        </p:nvSpPr>
        <p:spPr>
          <a:xfrm>
            <a:off x="3640338" y="4773597"/>
            <a:ext cx="4911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Eksperci</a:t>
            </a:r>
            <a:r>
              <a:rPr lang="en-US" sz="2400" b="1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 </a:t>
            </a:r>
            <a:r>
              <a:rPr lang="en-US" sz="2400" b="1" dirty="0" err="1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gwarowi</a:t>
            </a:r>
            <a:r>
              <a:rPr lang="en-US" sz="2400" b="1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Juliusz Kubel</a:t>
            </a:r>
          </a:p>
          <a:p>
            <a:pPr algn="ctr"/>
            <a:r>
              <a:rPr lang="en-US" sz="2400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prof. Małgorzata Witaszek-Samborska</a:t>
            </a:r>
            <a:br>
              <a:rPr lang="en-US" sz="2400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</a:br>
            <a:r>
              <a:rPr lang="en-US" sz="2400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prof. Anna Piotrowicz-</a:t>
            </a:r>
            <a:r>
              <a:rPr lang="en-US" sz="2400" dirty="0" err="1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Krenc</a:t>
            </a:r>
            <a:endParaRPr lang="en-US" sz="2400" dirty="0">
              <a:solidFill>
                <a:srgbClr val="4B3A21"/>
              </a:solidFill>
              <a:latin typeface="Garamond" panose="02020404030301010803" pitchFamily="18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F23B4-335D-9871-88DE-ED301AC95A95}"/>
              </a:ext>
            </a:extLst>
          </p:cNvPr>
          <p:cNvSpPr txBox="1"/>
          <p:nvPr/>
        </p:nvSpPr>
        <p:spPr>
          <a:xfrm>
            <a:off x="470210" y="4777428"/>
            <a:ext cx="2813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Wydział</a:t>
            </a:r>
            <a:r>
              <a:rPr lang="en-US" sz="2800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Kultury</a:t>
            </a:r>
            <a:br>
              <a:rPr lang="en-US" sz="2800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</a:br>
            <a:r>
              <a:rPr lang="en-US" sz="2800" dirty="0" err="1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Miasta</a:t>
            </a:r>
            <a:r>
              <a:rPr lang="en-US" sz="2800" dirty="0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Garamond" panose="02020404030301010803" pitchFamily="18" charset="0"/>
                <a:ea typeface="Source Sans Pro" panose="020B0503030403020204" pitchFamily="34" charset="0"/>
                <a:cs typeface="Helvetica Neue" panose="02000503000000020004" pitchFamily="2" charset="0"/>
              </a:rPr>
              <a:t>Poznania</a:t>
            </a:r>
            <a:endParaRPr lang="en-US" sz="2800" dirty="0">
              <a:solidFill>
                <a:srgbClr val="4B3A21"/>
              </a:solidFill>
              <a:latin typeface="Garamond" panose="02020404030301010803" pitchFamily="18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03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E76D51-6E3E-A025-7DEC-E829702C8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D54F99D-F226-6FD5-9D66-14905AB1CFD2}"/>
              </a:ext>
            </a:extLst>
          </p:cNvPr>
          <p:cNvSpPr txBox="1"/>
          <p:nvPr/>
        </p:nvSpPr>
        <p:spPr>
          <a:xfrm>
            <a:off x="294289" y="3167508"/>
            <a:ext cx="3605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Jeśli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widzisz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potencjał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603DE5-79ED-5881-9958-3CFC54964C4E}"/>
              </a:ext>
            </a:extLst>
          </p:cNvPr>
          <p:cNvSpPr txBox="1"/>
          <p:nvPr/>
        </p:nvSpPr>
        <p:spPr>
          <a:xfrm>
            <a:off x="8396431" y="3167389"/>
            <a:ext cx="35012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POROZMAWIAJMY!</a:t>
            </a:r>
          </a:p>
        </p:txBody>
      </p:sp>
      <p:pic>
        <p:nvPicPr>
          <p:cNvPr id="5" name="Picture 4" descr="A drawing of a goat wearing a suit and a hat&#10;&#10;AI-generated content may be incorrect.">
            <a:extLst>
              <a:ext uri="{FF2B5EF4-FFF2-40B4-BE49-F238E27FC236}">
                <a16:creationId xmlns:a16="http://schemas.microsoft.com/office/drawing/2014/main" id="{115D2B19-78E2-194F-4F21-020C22384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93" y="0"/>
            <a:ext cx="4572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40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1E3CC"/>
            </a:gs>
            <a:gs pos="100000">
              <a:srgbClr val="F3D79F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D9BF96"/>
            </a:gs>
          </a:gsLst>
          <a:lin ang="5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FC263-B762-56CD-19BD-88D89630D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3692-EFC9-C250-755D-14C3D9833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30164"/>
            <a:ext cx="9144000" cy="997671"/>
          </a:xfrm>
        </p:spPr>
        <p:txBody>
          <a:bodyPr>
            <a:noAutofit/>
          </a:bodyPr>
          <a:lstStyle/>
          <a:p>
            <a:r>
              <a:rPr lang="en-US" sz="8000" dirty="0" err="1">
                <a:solidFill>
                  <a:srgbClr val="4B3A21"/>
                </a:solidFill>
                <a:latin typeface="Garamond" panose="02020404030301010803" pitchFamily="18" charset="0"/>
              </a:rPr>
              <a:t>szneka</a:t>
            </a:r>
            <a:r>
              <a:rPr lang="en-US" sz="8000" dirty="0">
                <a:solidFill>
                  <a:srgbClr val="4B3A21"/>
                </a:solidFill>
                <a:latin typeface="Garamond" panose="02020404030301010803" pitchFamily="18" charset="0"/>
              </a:rPr>
              <a:t> z </a:t>
            </a:r>
            <a:r>
              <a:rPr lang="en-US" sz="8000" dirty="0" err="1">
                <a:solidFill>
                  <a:srgbClr val="4B3A21"/>
                </a:solidFill>
                <a:latin typeface="Garamond" panose="02020404030301010803" pitchFamily="18" charset="0"/>
              </a:rPr>
              <a:t>glancem</a:t>
            </a:r>
            <a:endParaRPr lang="en-US" sz="8000" dirty="0">
              <a:solidFill>
                <a:srgbClr val="4B3A2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78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23406-1592-0627-8060-4028815C0FBE}"/>
              </a:ext>
            </a:extLst>
          </p:cNvPr>
          <p:cNvSpPr txBox="1"/>
          <p:nvPr/>
        </p:nvSpPr>
        <p:spPr>
          <a:xfrm>
            <a:off x="2510842" y="1807135"/>
            <a:ext cx="1342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gzik</a:t>
            </a:r>
            <a:endParaRPr lang="en-US" sz="54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5D2C0-4FFB-F81A-4F33-5D06AE6ECFA5}"/>
              </a:ext>
            </a:extLst>
          </p:cNvPr>
          <p:cNvSpPr txBox="1"/>
          <p:nvPr/>
        </p:nvSpPr>
        <p:spPr>
          <a:xfrm>
            <a:off x="7965105" y="3325915"/>
            <a:ext cx="19367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na </a:t>
            </a:r>
            <a:r>
              <a:rPr lang="en-US" sz="3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szagę</a:t>
            </a:r>
            <a:endParaRPr lang="en-US" sz="3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B4AE7-1B5C-669D-3C59-B40E73D91E57}"/>
              </a:ext>
            </a:extLst>
          </p:cNvPr>
          <p:cNvSpPr txBox="1"/>
          <p:nvPr/>
        </p:nvSpPr>
        <p:spPr>
          <a:xfrm rot="369994">
            <a:off x="6413346" y="4174291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wiara</a:t>
            </a:r>
            <a:endParaRPr lang="en-US" sz="54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9E8EED-E124-FCA5-F67A-C90F2CD8A9C9}"/>
              </a:ext>
            </a:extLst>
          </p:cNvPr>
          <p:cNvSpPr txBox="1"/>
          <p:nvPr/>
        </p:nvSpPr>
        <p:spPr>
          <a:xfrm>
            <a:off x="5680364" y="1219200"/>
            <a:ext cx="13756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kejter</a:t>
            </a:r>
            <a:endParaRPr lang="en-US" sz="3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D988E-DFA0-9EA7-4B9E-ED5F7266BE34}"/>
              </a:ext>
            </a:extLst>
          </p:cNvPr>
          <p:cNvSpPr txBox="1"/>
          <p:nvPr/>
        </p:nvSpPr>
        <p:spPr>
          <a:xfrm>
            <a:off x="3548188" y="3346525"/>
            <a:ext cx="15007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bejmy</a:t>
            </a:r>
            <a:endParaRPr lang="en-US" sz="3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5FA205-E94E-6625-3E18-4204304B2CB8}"/>
              </a:ext>
            </a:extLst>
          </p:cNvPr>
          <p:cNvSpPr txBox="1"/>
          <p:nvPr/>
        </p:nvSpPr>
        <p:spPr>
          <a:xfrm rot="21327369">
            <a:off x="8653700" y="5505242"/>
            <a:ext cx="12474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bryle</a:t>
            </a:r>
            <a:endParaRPr lang="en-US" sz="3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7107E9-9674-D252-AC42-CD295B8CF016}"/>
              </a:ext>
            </a:extLst>
          </p:cNvPr>
          <p:cNvSpPr txBox="1"/>
          <p:nvPr/>
        </p:nvSpPr>
        <p:spPr>
          <a:xfrm rot="21201620">
            <a:off x="8635727" y="588043"/>
            <a:ext cx="2121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bimba</a:t>
            </a:r>
            <a:endParaRPr lang="en-US" sz="54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0024C8-9207-7C18-D5EF-DB968C92747E}"/>
              </a:ext>
            </a:extLst>
          </p:cNvPr>
          <p:cNvSpPr txBox="1"/>
          <p:nvPr/>
        </p:nvSpPr>
        <p:spPr>
          <a:xfrm>
            <a:off x="1692774" y="4516582"/>
            <a:ext cx="1457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pyry</a:t>
            </a:r>
            <a:endParaRPr lang="en-US" sz="54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2C9DBA-4C6C-C011-89FA-FBB91C523A6E}"/>
              </a:ext>
            </a:extLst>
          </p:cNvPr>
          <p:cNvSpPr txBox="1"/>
          <p:nvPr/>
        </p:nvSpPr>
        <p:spPr>
          <a:xfrm>
            <a:off x="4044295" y="484397"/>
            <a:ext cx="125066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tytka</a:t>
            </a:r>
            <a:endParaRPr lang="en-US" sz="3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ACEA2B-0891-9A03-810E-DA5DCC42F97C}"/>
              </a:ext>
            </a:extLst>
          </p:cNvPr>
          <p:cNvSpPr txBox="1"/>
          <p:nvPr/>
        </p:nvSpPr>
        <p:spPr>
          <a:xfrm>
            <a:off x="5805856" y="5638800"/>
            <a:ext cx="14959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ryczka</a:t>
            </a:r>
            <a:endParaRPr lang="en-US" sz="3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76C2BC-4034-A292-6064-F0EAB03918EB}"/>
              </a:ext>
            </a:extLst>
          </p:cNvPr>
          <p:cNvSpPr txBox="1"/>
          <p:nvPr/>
        </p:nvSpPr>
        <p:spPr>
          <a:xfrm>
            <a:off x="4177238" y="4639693"/>
            <a:ext cx="12604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fyrtel</a:t>
            </a:r>
            <a:endParaRPr lang="en-US" sz="3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E9BC2B-1529-FAF5-AABA-8F55430D6C88}"/>
              </a:ext>
            </a:extLst>
          </p:cNvPr>
          <p:cNvSpPr txBox="1"/>
          <p:nvPr/>
        </p:nvSpPr>
        <p:spPr>
          <a:xfrm>
            <a:off x="8674625" y="2062640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kałondek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80A584-A21B-6795-52CB-FACDE2E9E1C1}"/>
              </a:ext>
            </a:extLst>
          </p:cNvPr>
          <p:cNvSpPr txBox="1"/>
          <p:nvPr/>
        </p:nvSpPr>
        <p:spPr>
          <a:xfrm rot="317004">
            <a:off x="1237409" y="788098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wymborek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C77DC4-063F-2C31-DCE3-97434BF2AE99}"/>
              </a:ext>
            </a:extLst>
          </p:cNvPr>
          <p:cNvSpPr txBox="1"/>
          <p:nvPr/>
        </p:nvSpPr>
        <p:spPr>
          <a:xfrm>
            <a:off x="10197212" y="4354209"/>
            <a:ext cx="8402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ino</a:t>
            </a:r>
            <a:endParaRPr lang="en-US" sz="3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C577A9-120C-1049-71BF-006EEF1339BE}"/>
              </a:ext>
            </a:extLst>
          </p:cNvPr>
          <p:cNvSpPr txBox="1"/>
          <p:nvPr/>
        </p:nvSpPr>
        <p:spPr>
          <a:xfrm rot="21070719">
            <a:off x="1344350" y="3331967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kalafa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799A84-FD46-570F-7682-BC0DC0A2FA75}"/>
              </a:ext>
            </a:extLst>
          </p:cNvPr>
          <p:cNvSpPr txBox="1"/>
          <p:nvPr/>
        </p:nvSpPr>
        <p:spPr>
          <a:xfrm rot="274447">
            <a:off x="5326601" y="2484653"/>
            <a:ext cx="21194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hajcować</a:t>
            </a:r>
            <a:endParaRPr lang="en-US" sz="3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0" nodeType="withEffect">
                                  <p:stCondLst>
                                    <p:cond delay="27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54782-78C1-D200-0B98-6FF3F7E1B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7D9C0-0D4C-2253-398E-DFA3C227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0143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Problemy</a:t>
            </a:r>
            <a:endParaRPr lang="en-US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9ABEF-4216-BE52-BC59-B8012BE06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0529"/>
            <a:ext cx="10515600" cy="23200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Gwara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poznańska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b="1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umiera</a:t>
            </a:r>
            <a:b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ctr">
              <a:buNone/>
            </a:pPr>
            <a:r>
              <a:rPr lang="en-US" sz="3600" b="1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Brakuje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narzędzi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by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się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jej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uczyć</a:t>
            </a:r>
            <a:b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LLM-y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wypierają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lokalność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36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b="1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fałszują</a:t>
            </a:r>
            <a: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  <a:r>
              <a:rPr lang="en-US" sz="3600" b="1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obraz</a:t>
            </a:r>
            <a:r>
              <a:rPr lang="en-US" sz="3600" b="1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600" b="1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gwary</a:t>
            </a:r>
            <a:endParaRPr lang="en-US" sz="3600" b="1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3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2855A-A86B-5F5B-EBCD-9CE320373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083088-037B-CC62-4B5E-ABB62F684594}"/>
              </a:ext>
            </a:extLst>
          </p:cNvPr>
          <p:cNvSpPr txBox="1"/>
          <p:nvPr/>
        </p:nvSpPr>
        <p:spPr>
          <a:xfrm>
            <a:off x="6592460" y="5951112"/>
            <a:ext cx="530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i</a:t>
            </a:r>
            <a:r>
              <a:rPr lang="en-US" sz="3600" dirty="0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tchnijmy</a:t>
            </a:r>
            <a:r>
              <a:rPr lang="en-US" sz="3600" dirty="0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 w </a:t>
            </a:r>
            <a:r>
              <a:rPr lang="en-US" sz="3600" dirty="0" err="1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nią</a:t>
            </a:r>
            <a:r>
              <a:rPr lang="en-US" sz="3600" dirty="0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nowe</a:t>
            </a:r>
            <a:r>
              <a:rPr lang="en-US" sz="3600" dirty="0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życie</a:t>
            </a:r>
            <a:endParaRPr lang="en-US" sz="3600" dirty="0">
              <a:solidFill>
                <a:srgbClr val="4B3A21"/>
              </a:solidFill>
              <a:latin typeface="Marker Felt Thin" panose="02000400000000000000" pitchFamily="2" charset="77"/>
              <a:ea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B91CD-B8C1-110F-FD5E-81BA7F36C1BE}"/>
              </a:ext>
            </a:extLst>
          </p:cNvPr>
          <p:cNvSpPr txBox="1"/>
          <p:nvPr/>
        </p:nvSpPr>
        <p:spPr>
          <a:xfrm>
            <a:off x="261343" y="260556"/>
            <a:ext cx="6147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Ocalmy</a:t>
            </a:r>
            <a:r>
              <a:rPr lang="en-US" sz="3600" dirty="0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 </a:t>
            </a:r>
            <a:r>
              <a:rPr lang="en-US" sz="3600" dirty="0" err="1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gwarę</a:t>
            </a:r>
            <a:r>
              <a:rPr lang="en-US" sz="3600" dirty="0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 od </a:t>
            </a:r>
            <a:r>
              <a:rPr lang="en-US" sz="3600" dirty="0" err="1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zapomnienia</a:t>
            </a:r>
            <a:r>
              <a:rPr lang="en-US" sz="3600" dirty="0">
                <a:solidFill>
                  <a:srgbClr val="4B3A21"/>
                </a:solidFill>
                <a:latin typeface="Marker Felt Thin" panose="02000400000000000000" pitchFamily="2" charset="77"/>
                <a:ea typeface="Source Sans Pro" panose="020B0503030403020204" pitchFamily="34" charset="0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7D571-74C3-8613-46CB-50C013BC2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273" y="1248697"/>
            <a:ext cx="3799454" cy="43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6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773F-EBAE-5B56-3D73-E669380B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C266F3C-6AB5-82EA-4BC5-9FDE62187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A8D2D4-9797-893B-E0E2-EECB1E993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0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62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2D3BB-B940-D45D-6A2B-9D9C54F2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256B36-F427-F0D5-4D02-C9B8FF53D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D587D-F07C-2121-56D3-DE3BB1DA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9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6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870F7F-486E-F7C5-72B9-78E032ADC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38" y="3004184"/>
            <a:ext cx="3850728" cy="1046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80B446-316B-4EA5-B330-9E1F99128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838" y="1014653"/>
            <a:ext cx="4012324" cy="1177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F1B3DA-CFB9-14F5-5F73-5AE0B52F6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35" y="4861670"/>
            <a:ext cx="3850728" cy="1177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1E4F9A-C9AC-572B-FAA0-86B442ABE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70" y="2664801"/>
            <a:ext cx="2311634" cy="1528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4FE8D2-FF4E-82F1-7321-D1DD375ED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732" y="2664801"/>
            <a:ext cx="2246884" cy="157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4C901-9A7A-79D2-F1B0-86C6DB813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FB16-3DC2-2B50-A254-0D4D0693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Kolejne</a:t>
            </a:r>
            <a:r>
              <a:rPr lang="en-US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kroki</a:t>
            </a:r>
            <a:endParaRPr lang="en-US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6FB63-CD0C-1210-71C0-613E2D09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90" y="2345871"/>
            <a:ext cx="16002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A07E5-43FE-1E9C-DCD9-F95053A7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758" y="2508893"/>
            <a:ext cx="1282700" cy="1259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2D3748-4335-F728-CDE0-98EADBC6B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272" y="2531622"/>
            <a:ext cx="1282700" cy="1244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35DB28-B1C9-5457-830B-0ADC7040E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788" y="2645922"/>
            <a:ext cx="1155700" cy="113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BD78E-08C2-3D1D-474B-318D57793FD5}"/>
              </a:ext>
            </a:extLst>
          </p:cNvPr>
          <p:cNvSpPr txBox="1"/>
          <p:nvPr/>
        </p:nvSpPr>
        <p:spPr>
          <a:xfrm>
            <a:off x="376332" y="4096405"/>
            <a:ext cx="210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Ulepszanie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gwary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”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7B5373-9688-0005-76BA-6B8C97BE4485}"/>
              </a:ext>
            </a:extLst>
          </p:cNvPr>
          <p:cNvSpPr txBox="1"/>
          <p:nvPr/>
        </p:nvSpPr>
        <p:spPr>
          <a:xfrm>
            <a:off x="6378005" y="4099782"/>
            <a:ext cx="2277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Wyróżnianie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słów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564B5C-FE7C-5D81-C44B-30E0C5F8DC0D}"/>
              </a:ext>
            </a:extLst>
          </p:cNvPr>
          <p:cNvSpPr txBox="1"/>
          <p:nvPr/>
        </p:nvSpPr>
        <p:spPr>
          <a:xfrm>
            <a:off x="3106517" y="4096405"/>
            <a:ext cx="254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Głos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mowa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70201C-DFA8-63D4-B826-76C0DD95ADB9}"/>
              </a:ext>
            </a:extLst>
          </p:cNvPr>
          <p:cNvSpPr txBox="1"/>
          <p:nvPr/>
        </p:nvSpPr>
        <p:spPr>
          <a:xfrm>
            <a:off x="9505068" y="4099782"/>
            <a:ext cx="2175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Tłumaczenie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2800" dirty="0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 </a:t>
            </a:r>
            <a:r>
              <a:rPr lang="en-US" sz="2800" dirty="0" err="1">
                <a:solidFill>
                  <a:srgbClr val="4B3A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żywo</a:t>
            </a:r>
            <a:endParaRPr lang="en-US" sz="2800" dirty="0">
              <a:solidFill>
                <a:srgbClr val="4B3A2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5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4BF9EED70A2E4EA8A5D87711FE3BE5" ma:contentTypeVersion="7" ma:contentTypeDescription="Utwórz nowy dokument." ma:contentTypeScope="" ma:versionID="3cf6372ec34742bb875ce66eddd6df92">
  <xsd:schema xmlns:xsd="http://www.w3.org/2001/XMLSchema" xmlns:xs="http://www.w3.org/2001/XMLSchema" xmlns:p="http://schemas.microsoft.com/office/2006/metadata/properties" xmlns:ns2="485fb57a-2085-469d-ad4a-be15a47c5fc2" targetNamespace="http://schemas.microsoft.com/office/2006/metadata/properties" ma:root="true" ma:fieldsID="9308ac352cd2db0dbc5c5f1676187c29" ns2:_="">
    <xsd:import namespace="485fb57a-2085-469d-ad4a-be15a47c5f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fb57a-2085-469d-ad4a-be15a47c5f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C41ED0-D7D8-4F25-8FB5-AC69D9C5FA3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3C302B1-EEF4-45BA-BB65-571FECB0EF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6259C7-1DFD-41BC-BF12-D06D360103C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4639</TotalTime>
  <Words>167</Words>
  <Application>Microsoft Office PowerPoint</Application>
  <PresentationFormat>Widescreen</PresentationFormat>
  <Paragraphs>63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szneka z glancem</vt:lpstr>
      <vt:lpstr>PowerPoint Presentation</vt:lpstr>
      <vt:lpstr>Problemy</vt:lpstr>
      <vt:lpstr>PowerPoint Presentation</vt:lpstr>
      <vt:lpstr>PowerPoint Presentation</vt:lpstr>
      <vt:lpstr>PowerPoint Presentation</vt:lpstr>
      <vt:lpstr>PowerPoint Presentation</vt:lpstr>
      <vt:lpstr>Kolejne kroki</vt:lpstr>
      <vt:lpstr>Czym Tej Aj może się stać?</vt:lpstr>
      <vt:lpstr>Czym Tej Aj może się stać?</vt:lpstr>
      <vt:lpstr>Team</vt:lpstr>
      <vt:lpstr>Partnerzy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Majchrzycki</dc:creator>
  <cp:lastModifiedBy>Jan Majchrzycki</cp:lastModifiedBy>
  <cp:revision>3</cp:revision>
  <dcterms:created xsi:type="dcterms:W3CDTF">2025-11-13T13:03:38Z</dcterms:created>
  <dcterms:modified xsi:type="dcterms:W3CDTF">2025-11-18T22:40:17Z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0x010100E34BF9EED70A2E4EA8A5D87711FE3BE5</vt:lpwstr>
  </property>
</Properties>
</file>